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Lst>
  <p:sldSz cx="9144000" cy="5143500" type="screen16x9"/>
  <p:notesSz cx="6858000" cy="9144000"/>
  <p:embeddedFontLst>
    <p:embeddedFont>
      <p:font typeface="Assistant Light" panose="020F0302020204030204" pitchFamily="34" charset="0"/>
      <p:regular r:id="rId26"/>
      <p:bold r:id="rId27"/>
    </p:embeddedFont>
    <p:embeddedFont>
      <p:font typeface="Barlow" pitchFamily="2" charset="77"/>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Lexend Deca" pitchFamily="2" charset="77"/>
      <p:regular r:id="rId40"/>
      <p:bold r:id="rId41"/>
    </p:embeddedFont>
    <p:embeddedFont>
      <p:font typeface="Poppins" pitchFamily="2" charset="77"/>
      <p:regular r:id="rId42"/>
      <p:bold r:id="rId43"/>
      <p:italic r:id="rId44"/>
      <p:boldItalic r:id="rId45"/>
    </p:embeddedFont>
    <p:embeddedFont>
      <p:font typeface="Poppins Light" pitchFamily="2" charset="77"/>
      <p:regular r:id="rId46"/>
      <p:italic r:id="rId47"/>
    </p:embeddedFont>
    <p:embeddedFont>
      <p:font typeface="Proxima Nova Extrabold" panose="02000506030000020004" pitchFamily="2" charset="0"/>
      <p:bold r:id="rId48"/>
    </p:embeddedFont>
    <p:embeddedFont>
      <p:font typeface="Roboto Condensed Light" panose="020F0302020204030204" pitchFamily="34"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0"/>
  </p:normalViewPr>
  <p:slideViewPr>
    <p:cSldViewPr snapToGrid="0">
      <p:cViewPr varScale="1">
        <p:scale>
          <a:sx n="145" d="100"/>
          <a:sy n="145"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9a31a2570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9a31a2570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6b71d8a6bb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6b71d8a6bb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9e4570dfe1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9e4570dfe1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9e4570dfe1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9e4570dfe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6b71d8a6bb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16b71d8a6bb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6b71d8a6bb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6b71d8a6bb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6b71d8a6bb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16b71d8a6bb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16b71d8a6bb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16b71d8a6bb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16b71d8a6bb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16b71d8a6bb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16b71d8a6bb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16b71d8a6bb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6b71d8a6bb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16b71d8a6bb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6b71d8a6bb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6b71d8a6bb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6b71d8a6bb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16b71d8a6bb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9ad40adcb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9ad40adcb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16b71d8a6bb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16b71d8a6bb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9e4570dfe1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9e4570dfe1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6b71d8a6bb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6b71d8a6bb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6b71d8a6b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6b71d8a6b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6b71d8a6bb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6b71d8a6bb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6b71d8a6bb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16b71d8a6bb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6b71d8a6bb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6b71d8a6b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6b71d8a6bb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6b71d8a6bb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6b71d8a6bb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6b71d8a6bb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84300" y="1806394"/>
            <a:ext cx="3842400" cy="15657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5500"/>
              <a:buNone/>
              <a:defRPr sz="5700">
                <a:solidFill>
                  <a:schemeClr val="accent6"/>
                </a:solidFill>
              </a:defRPr>
            </a:lvl1pPr>
            <a:lvl2pPr lvl="1" algn="ctr">
              <a:spcBef>
                <a:spcPts val="0"/>
              </a:spcBef>
              <a:spcAft>
                <a:spcPts val="0"/>
              </a:spcAft>
              <a:buSzPts val="5500"/>
              <a:buNone/>
              <a:defRPr sz="5500"/>
            </a:lvl2pPr>
            <a:lvl3pPr lvl="2" algn="ctr">
              <a:spcBef>
                <a:spcPts val="0"/>
              </a:spcBef>
              <a:spcAft>
                <a:spcPts val="0"/>
              </a:spcAft>
              <a:buSzPts val="5500"/>
              <a:buNone/>
              <a:defRPr sz="5500"/>
            </a:lvl3pPr>
            <a:lvl4pPr lvl="3" algn="ctr">
              <a:spcBef>
                <a:spcPts val="0"/>
              </a:spcBef>
              <a:spcAft>
                <a:spcPts val="0"/>
              </a:spcAft>
              <a:buSzPts val="5500"/>
              <a:buNone/>
              <a:defRPr sz="5500"/>
            </a:lvl4pPr>
            <a:lvl5pPr lvl="4" algn="ctr">
              <a:spcBef>
                <a:spcPts val="0"/>
              </a:spcBef>
              <a:spcAft>
                <a:spcPts val="0"/>
              </a:spcAft>
              <a:buSzPts val="5500"/>
              <a:buNone/>
              <a:defRPr sz="5500"/>
            </a:lvl5pPr>
            <a:lvl6pPr lvl="5" algn="ctr">
              <a:spcBef>
                <a:spcPts val="0"/>
              </a:spcBef>
              <a:spcAft>
                <a:spcPts val="0"/>
              </a:spcAft>
              <a:buSzPts val="5500"/>
              <a:buNone/>
              <a:defRPr sz="5500"/>
            </a:lvl6pPr>
            <a:lvl7pPr lvl="6" algn="ctr">
              <a:spcBef>
                <a:spcPts val="0"/>
              </a:spcBef>
              <a:spcAft>
                <a:spcPts val="0"/>
              </a:spcAft>
              <a:buSzPts val="5500"/>
              <a:buNone/>
              <a:defRPr sz="5500"/>
            </a:lvl7pPr>
            <a:lvl8pPr lvl="7" algn="ctr">
              <a:spcBef>
                <a:spcPts val="0"/>
              </a:spcBef>
              <a:spcAft>
                <a:spcPts val="0"/>
              </a:spcAft>
              <a:buSzPts val="5500"/>
              <a:buNone/>
              <a:defRPr sz="5500"/>
            </a:lvl8pPr>
            <a:lvl9pPr lvl="8" algn="ctr">
              <a:spcBef>
                <a:spcPts val="0"/>
              </a:spcBef>
              <a:spcAft>
                <a:spcPts val="0"/>
              </a:spcAft>
              <a:buSzPts val="5500"/>
              <a:buNone/>
              <a:defRPr sz="5500"/>
            </a:lvl9pPr>
          </a:lstStyle>
          <a:p>
            <a:endParaRPr/>
          </a:p>
        </p:txBody>
      </p:sp>
      <p:sp>
        <p:nvSpPr>
          <p:cNvPr id="10" name="Google Shape;10;p2"/>
          <p:cNvSpPr txBox="1">
            <a:spLocks noGrp="1"/>
          </p:cNvSpPr>
          <p:nvPr>
            <p:ph type="subTitle" idx="1"/>
          </p:nvPr>
        </p:nvSpPr>
        <p:spPr>
          <a:xfrm>
            <a:off x="584300" y="3474656"/>
            <a:ext cx="2318700" cy="414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200"/>
              <a:buFont typeface="Barlow"/>
              <a:buNone/>
              <a:defRPr sz="1700">
                <a:solidFill>
                  <a:schemeClr val="accent6"/>
                </a:solidFill>
                <a:latin typeface="Lato"/>
                <a:ea typeface="Lato"/>
                <a:cs typeface="Lato"/>
                <a:sym typeface="Lato"/>
              </a:defRPr>
            </a:lvl1pPr>
            <a:lvl2pPr lvl="1" algn="ctr">
              <a:lnSpc>
                <a:spcPct val="100000"/>
              </a:lnSpc>
              <a:spcBef>
                <a:spcPts val="0"/>
              </a:spcBef>
              <a:spcAft>
                <a:spcPts val="0"/>
              </a:spcAft>
              <a:buClr>
                <a:schemeClr val="lt1"/>
              </a:buClr>
              <a:buSzPts val="2600"/>
              <a:buNone/>
              <a:defRPr sz="2600">
                <a:solidFill>
                  <a:schemeClr val="lt1"/>
                </a:solidFill>
              </a:defRPr>
            </a:lvl2pPr>
            <a:lvl3pPr lvl="2" algn="ctr">
              <a:lnSpc>
                <a:spcPct val="100000"/>
              </a:lnSpc>
              <a:spcBef>
                <a:spcPts val="0"/>
              </a:spcBef>
              <a:spcAft>
                <a:spcPts val="0"/>
              </a:spcAft>
              <a:buClr>
                <a:schemeClr val="lt1"/>
              </a:buClr>
              <a:buSzPts val="2600"/>
              <a:buNone/>
              <a:defRPr sz="2600">
                <a:solidFill>
                  <a:schemeClr val="lt1"/>
                </a:solidFill>
              </a:defRPr>
            </a:lvl3pPr>
            <a:lvl4pPr lvl="3" algn="ctr">
              <a:lnSpc>
                <a:spcPct val="100000"/>
              </a:lnSpc>
              <a:spcBef>
                <a:spcPts val="0"/>
              </a:spcBef>
              <a:spcAft>
                <a:spcPts val="0"/>
              </a:spcAft>
              <a:buClr>
                <a:schemeClr val="lt1"/>
              </a:buClr>
              <a:buSzPts val="2600"/>
              <a:buNone/>
              <a:defRPr sz="2600">
                <a:solidFill>
                  <a:schemeClr val="lt1"/>
                </a:solidFill>
              </a:defRPr>
            </a:lvl4pPr>
            <a:lvl5pPr lvl="4" algn="ctr">
              <a:lnSpc>
                <a:spcPct val="100000"/>
              </a:lnSpc>
              <a:spcBef>
                <a:spcPts val="0"/>
              </a:spcBef>
              <a:spcAft>
                <a:spcPts val="0"/>
              </a:spcAft>
              <a:buClr>
                <a:schemeClr val="lt1"/>
              </a:buClr>
              <a:buSzPts val="2600"/>
              <a:buNone/>
              <a:defRPr sz="2600">
                <a:solidFill>
                  <a:schemeClr val="lt1"/>
                </a:solidFill>
              </a:defRPr>
            </a:lvl5pPr>
            <a:lvl6pPr lvl="5" algn="ctr">
              <a:lnSpc>
                <a:spcPct val="100000"/>
              </a:lnSpc>
              <a:spcBef>
                <a:spcPts val="0"/>
              </a:spcBef>
              <a:spcAft>
                <a:spcPts val="0"/>
              </a:spcAft>
              <a:buClr>
                <a:schemeClr val="lt1"/>
              </a:buClr>
              <a:buSzPts val="2600"/>
              <a:buNone/>
              <a:defRPr sz="2600">
                <a:solidFill>
                  <a:schemeClr val="lt1"/>
                </a:solidFill>
              </a:defRPr>
            </a:lvl6pPr>
            <a:lvl7pPr lvl="6" algn="ctr">
              <a:lnSpc>
                <a:spcPct val="100000"/>
              </a:lnSpc>
              <a:spcBef>
                <a:spcPts val="0"/>
              </a:spcBef>
              <a:spcAft>
                <a:spcPts val="0"/>
              </a:spcAft>
              <a:buClr>
                <a:schemeClr val="lt1"/>
              </a:buClr>
              <a:buSzPts val="2600"/>
              <a:buNone/>
              <a:defRPr sz="2600">
                <a:solidFill>
                  <a:schemeClr val="lt1"/>
                </a:solidFill>
              </a:defRPr>
            </a:lvl7pPr>
            <a:lvl8pPr lvl="7" algn="ctr">
              <a:lnSpc>
                <a:spcPct val="100000"/>
              </a:lnSpc>
              <a:spcBef>
                <a:spcPts val="0"/>
              </a:spcBef>
              <a:spcAft>
                <a:spcPts val="0"/>
              </a:spcAft>
              <a:buClr>
                <a:schemeClr val="lt1"/>
              </a:buClr>
              <a:buSzPts val="2600"/>
              <a:buNone/>
              <a:defRPr sz="2600">
                <a:solidFill>
                  <a:schemeClr val="lt1"/>
                </a:solidFill>
              </a:defRPr>
            </a:lvl8pPr>
            <a:lvl9pPr lvl="8" algn="ctr">
              <a:lnSpc>
                <a:spcPct val="100000"/>
              </a:lnSpc>
              <a:spcBef>
                <a:spcPts val="0"/>
              </a:spcBef>
              <a:spcAft>
                <a:spcPts val="0"/>
              </a:spcAft>
              <a:buClr>
                <a:schemeClr val="lt1"/>
              </a:buClr>
              <a:buSzPts val="2600"/>
              <a:buNone/>
              <a:defRPr sz="26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accent1"/>
        </a:solidFill>
        <a:effectLst/>
      </p:bgPr>
    </p:bg>
    <p:spTree>
      <p:nvGrpSpPr>
        <p:cNvPr id="1" name="Shape 80"/>
        <p:cNvGrpSpPr/>
        <p:nvPr/>
      </p:nvGrpSpPr>
      <p:grpSpPr>
        <a:xfrm>
          <a:off x="0" y="0"/>
          <a:ext cx="0" cy="0"/>
          <a:chOff x="0" y="0"/>
          <a:chExt cx="0" cy="0"/>
        </a:xfrm>
      </p:grpSpPr>
      <p:grpSp>
        <p:nvGrpSpPr>
          <p:cNvPr id="81" name="Google Shape;81;p13"/>
          <p:cNvGrpSpPr/>
          <p:nvPr/>
        </p:nvGrpSpPr>
        <p:grpSpPr>
          <a:xfrm>
            <a:off x="3381800" y="1563888"/>
            <a:ext cx="2333925" cy="2029200"/>
            <a:chOff x="3293000" y="3114275"/>
            <a:chExt cx="2333925" cy="2029200"/>
          </a:xfrm>
        </p:grpSpPr>
        <p:sp>
          <p:nvSpPr>
            <p:cNvPr id="82" name="Google Shape;82;p13"/>
            <p:cNvSpPr/>
            <p:nvPr/>
          </p:nvSpPr>
          <p:spPr>
            <a:xfrm rot="5400000">
              <a:off x="3636125" y="3152675"/>
              <a:ext cx="2029200" cy="19524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rot="5400000">
              <a:off x="3267500" y="3815075"/>
              <a:ext cx="1353900" cy="13029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13"/>
          <p:cNvGrpSpPr/>
          <p:nvPr/>
        </p:nvGrpSpPr>
        <p:grpSpPr>
          <a:xfrm>
            <a:off x="0" y="0"/>
            <a:ext cx="1234900" cy="1007250"/>
            <a:chOff x="0" y="0"/>
            <a:chExt cx="1234900" cy="1007250"/>
          </a:xfrm>
        </p:grpSpPr>
        <p:sp>
          <p:nvSpPr>
            <p:cNvPr id="85" name="Google Shape;85;p13"/>
            <p:cNvSpPr/>
            <p:nvPr/>
          </p:nvSpPr>
          <p:spPr>
            <a:xfrm>
              <a:off x="0" y="0"/>
              <a:ext cx="705600" cy="632100"/>
            </a:xfrm>
            <a:prstGeom prst="roundRect">
              <a:avLst>
                <a:gd name="adj" fmla="val 16667"/>
              </a:avLst>
            </a:prstGeom>
            <a:solidFill>
              <a:srgbClr val="E8F0FC">
                <a:alpha val="47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76500" y="59250"/>
              <a:ext cx="1058400" cy="948000"/>
            </a:xfrm>
            <a:prstGeom prst="roundRect">
              <a:avLst>
                <a:gd name="adj" fmla="val 16667"/>
              </a:avLst>
            </a:prstGeom>
            <a:solidFill>
              <a:srgbClr val="E8F0FC">
                <a:alpha val="35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13"/>
          <p:cNvGrpSpPr/>
          <p:nvPr/>
        </p:nvGrpSpPr>
        <p:grpSpPr>
          <a:xfrm>
            <a:off x="7389025" y="3509800"/>
            <a:ext cx="1754975" cy="1633700"/>
            <a:chOff x="7389025" y="3509800"/>
            <a:chExt cx="1754975" cy="1633700"/>
          </a:xfrm>
        </p:grpSpPr>
        <p:sp>
          <p:nvSpPr>
            <p:cNvPr id="88" name="Google Shape;88;p13"/>
            <p:cNvSpPr/>
            <p:nvPr/>
          </p:nvSpPr>
          <p:spPr>
            <a:xfrm>
              <a:off x="7524900" y="3693000"/>
              <a:ext cx="1619100" cy="1450500"/>
            </a:xfrm>
            <a:prstGeom prst="roundRect">
              <a:avLst>
                <a:gd name="adj" fmla="val 16667"/>
              </a:avLst>
            </a:prstGeom>
            <a:solidFill>
              <a:srgbClr val="E4D7C2">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7389025" y="3509800"/>
              <a:ext cx="1228500" cy="1100400"/>
            </a:xfrm>
            <a:prstGeom prst="roundRect">
              <a:avLst>
                <a:gd name="adj" fmla="val 16667"/>
              </a:avLst>
            </a:prstGeom>
            <a:solidFill>
              <a:srgbClr val="E4D7C2">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13"/>
          <p:cNvSpPr txBox="1">
            <a:spLocks noGrp="1"/>
          </p:cNvSpPr>
          <p:nvPr>
            <p:ph type="title" hasCustomPrompt="1"/>
          </p:nvPr>
        </p:nvSpPr>
        <p:spPr>
          <a:xfrm>
            <a:off x="2906133" y="1121964"/>
            <a:ext cx="15663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91" name="Google Shape;91;p13"/>
          <p:cNvSpPr txBox="1">
            <a:spLocks noGrp="1"/>
          </p:cNvSpPr>
          <p:nvPr>
            <p:ph type="title" idx="2" hasCustomPrompt="1"/>
          </p:nvPr>
        </p:nvSpPr>
        <p:spPr>
          <a:xfrm>
            <a:off x="4671550" y="1121964"/>
            <a:ext cx="15663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92" name="Google Shape;92;p13"/>
          <p:cNvSpPr txBox="1">
            <a:spLocks noGrp="1"/>
          </p:cNvSpPr>
          <p:nvPr>
            <p:ph type="title" idx="3" hasCustomPrompt="1"/>
          </p:nvPr>
        </p:nvSpPr>
        <p:spPr>
          <a:xfrm>
            <a:off x="2906133" y="2801863"/>
            <a:ext cx="15663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93" name="Google Shape;93;p13"/>
          <p:cNvSpPr txBox="1">
            <a:spLocks noGrp="1"/>
          </p:cNvSpPr>
          <p:nvPr>
            <p:ph type="title" idx="4" hasCustomPrompt="1"/>
          </p:nvPr>
        </p:nvSpPr>
        <p:spPr>
          <a:xfrm>
            <a:off x="4671550" y="2801863"/>
            <a:ext cx="15663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94" name="Google Shape;94;p13"/>
          <p:cNvSpPr txBox="1">
            <a:spLocks noGrp="1"/>
          </p:cNvSpPr>
          <p:nvPr>
            <p:ph type="title" idx="5"/>
          </p:nvPr>
        </p:nvSpPr>
        <p:spPr>
          <a:xfrm>
            <a:off x="1278366" y="1217230"/>
            <a:ext cx="1714500" cy="320400"/>
          </a:xfrm>
          <a:prstGeom prst="rect">
            <a:avLst/>
          </a:prstGeom>
        </p:spPr>
        <p:txBody>
          <a:bodyPr spcFirstLastPara="1" wrap="square" lIns="91425" tIns="91425" rIns="91425" bIns="91425" anchor="ctr" anchorCtr="0">
            <a:noAutofit/>
          </a:bodyPr>
          <a:lstStyle>
            <a:lvl1pPr lvl="0" algn="r">
              <a:spcBef>
                <a:spcPts val="0"/>
              </a:spcBef>
              <a:spcAft>
                <a:spcPts val="0"/>
              </a:spcAft>
              <a:buSzPts val="2000"/>
              <a:buNone/>
              <a:defRPr sz="2000"/>
            </a:lvl1pPr>
            <a:lvl2pPr lvl="1" algn="r">
              <a:spcBef>
                <a:spcPts val="0"/>
              </a:spcBef>
              <a:spcAft>
                <a:spcPts val="0"/>
              </a:spcAft>
              <a:buSzPts val="2000"/>
              <a:buFont typeface="Poppins"/>
              <a:buNone/>
              <a:defRPr sz="2000" b="1">
                <a:latin typeface="Poppins"/>
                <a:ea typeface="Poppins"/>
                <a:cs typeface="Poppins"/>
                <a:sym typeface="Poppins"/>
              </a:defRPr>
            </a:lvl2pPr>
            <a:lvl3pPr lvl="2" algn="r">
              <a:spcBef>
                <a:spcPts val="0"/>
              </a:spcBef>
              <a:spcAft>
                <a:spcPts val="0"/>
              </a:spcAft>
              <a:buSzPts val="2000"/>
              <a:buFont typeface="Poppins"/>
              <a:buNone/>
              <a:defRPr sz="2000" b="1">
                <a:latin typeface="Poppins"/>
                <a:ea typeface="Poppins"/>
                <a:cs typeface="Poppins"/>
                <a:sym typeface="Poppins"/>
              </a:defRPr>
            </a:lvl3pPr>
            <a:lvl4pPr lvl="3" algn="r">
              <a:spcBef>
                <a:spcPts val="0"/>
              </a:spcBef>
              <a:spcAft>
                <a:spcPts val="0"/>
              </a:spcAft>
              <a:buSzPts val="2000"/>
              <a:buFont typeface="Poppins"/>
              <a:buNone/>
              <a:defRPr sz="2000" b="1">
                <a:latin typeface="Poppins"/>
                <a:ea typeface="Poppins"/>
                <a:cs typeface="Poppins"/>
                <a:sym typeface="Poppins"/>
              </a:defRPr>
            </a:lvl4pPr>
            <a:lvl5pPr lvl="4" algn="r">
              <a:spcBef>
                <a:spcPts val="0"/>
              </a:spcBef>
              <a:spcAft>
                <a:spcPts val="0"/>
              </a:spcAft>
              <a:buSzPts val="2000"/>
              <a:buFont typeface="Poppins"/>
              <a:buNone/>
              <a:defRPr sz="2000" b="1">
                <a:latin typeface="Poppins"/>
                <a:ea typeface="Poppins"/>
                <a:cs typeface="Poppins"/>
                <a:sym typeface="Poppins"/>
              </a:defRPr>
            </a:lvl5pPr>
            <a:lvl6pPr lvl="5" algn="r">
              <a:spcBef>
                <a:spcPts val="0"/>
              </a:spcBef>
              <a:spcAft>
                <a:spcPts val="0"/>
              </a:spcAft>
              <a:buSzPts val="2000"/>
              <a:buFont typeface="Poppins"/>
              <a:buNone/>
              <a:defRPr sz="2000" b="1">
                <a:latin typeface="Poppins"/>
                <a:ea typeface="Poppins"/>
                <a:cs typeface="Poppins"/>
                <a:sym typeface="Poppins"/>
              </a:defRPr>
            </a:lvl6pPr>
            <a:lvl7pPr lvl="6" algn="r">
              <a:spcBef>
                <a:spcPts val="0"/>
              </a:spcBef>
              <a:spcAft>
                <a:spcPts val="0"/>
              </a:spcAft>
              <a:buSzPts val="2000"/>
              <a:buFont typeface="Poppins"/>
              <a:buNone/>
              <a:defRPr sz="2000" b="1">
                <a:latin typeface="Poppins"/>
                <a:ea typeface="Poppins"/>
                <a:cs typeface="Poppins"/>
                <a:sym typeface="Poppins"/>
              </a:defRPr>
            </a:lvl7pPr>
            <a:lvl8pPr lvl="7" algn="r">
              <a:spcBef>
                <a:spcPts val="0"/>
              </a:spcBef>
              <a:spcAft>
                <a:spcPts val="0"/>
              </a:spcAft>
              <a:buSzPts val="2000"/>
              <a:buFont typeface="Poppins"/>
              <a:buNone/>
              <a:defRPr sz="2000" b="1">
                <a:latin typeface="Poppins"/>
                <a:ea typeface="Poppins"/>
                <a:cs typeface="Poppins"/>
                <a:sym typeface="Poppins"/>
              </a:defRPr>
            </a:lvl8pPr>
            <a:lvl9pPr lvl="8" algn="r">
              <a:spcBef>
                <a:spcPts val="0"/>
              </a:spcBef>
              <a:spcAft>
                <a:spcPts val="0"/>
              </a:spcAft>
              <a:buSzPts val="2000"/>
              <a:buFont typeface="Poppins"/>
              <a:buNone/>
              <a:defRPr sz="2000" b="1">
                <a:latin typeface="Poppins"/>
                <a:ea typeface="Poppins"/>
                <a:cs typeface="Poppins"/>
                <a:sym typeface="Poppins"/>
              </a:defRPr>
            </a:lvl9pPr>
          </a:lstStyle>
          <a:p>
            <a:endParaRPr/>
          </a:p>
        </p:txBody>
      </p:sp>
      <p:sp>
        <p:nvSpPr>
          <p:cNvPr id="95" name="Google Shape;95;p13"/>
          <p:cNvSpPr txBox="1">
            <a:spLocks noGrp="1"/>
          </p:cNvSpPr>
          <p:nvPr>
            <p:ph type="subTitle" idx="1"/>
          </p:nvPr>
        </p:nvSpPr>
        <p:spPr>
          <a:xfrm>
            <a:off x="705675" y="1572600"/>
            <a:ext cx="2287200" cy="6570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400">
                <a:latin typeface="Lato"/>
                <a:ea typeface="Lato"/>
                <a:cs typeface="Lato"/>
                <a:sym typeface="Lato"/>
              </a:defRPr>
            </a:lvl1pPr>
            <a:lvl2pPr lvl="1" algn="r">
              <a:spcBef>
                <a:spcPts val="0"/>
              </a:spcBef>
              <a:spcAft>
                <a:spcPts val="0"/>
              </a:spcAft>
              <a:buSzPts val="1400"/>
              <a:buNone/>
              <a:defRPr sz="1400"/>
            </a:lvl2pPr>
            <a:lvl3pPr lvl="2" algn="r">
              <a:spcBef>
                <a:spcPts val="0"/>
              </a:spcBef>
              <a:spcAft>
                <a:spcPts val="0"/>
              </a:spcAft>
              <a:buSzPts val="1400"/>
              <a:buNone/>
              <a:defRPr sz="1400"/>
            </a:lvl3pPr>
            <a:lvl4pPr lvl="3" algn="r">
              <a:spcBef>
                <a:spcPts val="0"/>
              </a:spcBef>
              <a:spcAft>
                <a:spcPts val="0"/>
              </a:spcAft>
              <a:buSzPts val="1400"/>
              <a:buNone/>
              <a:defRPr sz="1400"/>
            </a:lvl4pPr>
            <a:lvl5pPr lvl="4" algn="r">
              <a:spcBef>
                <a:spcPts val="0"/>
              </a:spcBef>
              <a:spcAft>
                <a:spcPts val="0"/>
              </a:spcAft>
              <a:buSzPts val="1400"/>
              <a:buNone/>
              <a:defRPr sz="1400"/>
            </a:lvl5pPr>
            <a:lvl6pPr lvl="5" algn="r">
              <a:spcBef>
                <a:spcPts val="0"/>
              </a:spcBef>
              <a:spcAft>
                <a:spcPts val="0"/>
              </a:spcAft>
              <a:buSzPts val="1400"/>
              <a:buNone/>
              <a:defRPr sz="1400"/>
            </a:lvl6pPr>
            <a:lvl7pPr lvl="6" algn="r">
              <a:spcBef>
                <a:spcPts val="0"/>
              </a:spcBef>
              <a:spcAft>
                <a:spcPts val="0"/>
              </a:spcAft>
              <a:buSzPts val="1400"/>
              <a:buNone/>
              <a:defRPr sz="1400"/>
            </a:lvl7pPr>
            <a:lvl8pPr lvl="7" algn="r">
              <a:spcBef>
                <a:spcPts val="0"/>
              </a:spcBef>
              <a:spcAft>
                <a:spcPts val="0"/>
              </a:spcAft>
              <a:buSzPts val="1400"/>
              <a:buNone/>
              <a:defRPr sz="1400"/>
            </a:lvl8pPr>
            <a:lvl9pPr lvl="8" algn="r">
              <a:spcBef>
                <a:spcPts val="0"/>
              </a:spcBef>
              <a:spcAft>
                <a:spcPts val="0"/>
              </a:spcAft>
              <a:buSzPts val="1400"/>
              <a:buNone/>
              <a:defRPr sz="1400"/>
            </a:lvl9pPr>
          </a:lstStyle>
          <a:p>
            <a:endParaRPr/>
          </a:p>
        </p:txBody>
      </p:sp>
      <p:sp>
        <p:nvSpPr>
          <p:cNvPr id="96" name="Google Shape;96;p13"/>
          <p:cNvSpPr txBox="1">
            <a:spLocks noGrp="1"/>
          </p:cNvSpPr>
          <p:nvPr>
            <p:ph type="title" idx="6"/>
          </p:nvPr>
        </p:nvSpPr>
        <p:spPr>
          <a:xfrm>
            <a:off x="1278366" y="2897129"/>
            <a:ext cx="1714500" cy="3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lvl1pPr>
            <a:lvl2pPr lvl="1" algn="r" rtl="0">
              <a:spcBef>
                <a:spcPts val="0"/>
              </a:spcBef>
              <a:spcAft>
                <a:spcPts val="0"/>
              </a:spcAft>
              <a:buSzPts val="2000"/>
              <a:buFont typeface="Poppins"/>
              <a:buNone/>
              <a:defRPr sz="2000" b="1">
                <a:latin typeface="Poppins"/>
                <a:ea typeface="Poppins"/>
                <a:cs typeface="Poppins"/>
                <a:sym typeface="Poppins"/>
              </a:defRPr>
            </a:lvl2pPr>
            <a:lvl3pPr lvl="2" algn="r" rtl="0">
              <a:spcBef>
                <a:spcPts val="0"/>
              </a:spcBef>
              <a:spcAft>
                <a:spcPts val="0"/>
              </a:spcAft>
              <a:buSzPts val="2000"/>
              <a:buFont typeface="Poppins"/>
              <a:buNone/>
              <a:defRPr sz="2000" b="1">
                <a:latin typeface="Poppins"/>
                <a:ea typeface="Poppins"/>
                <a:cs typeface="Poppins"/>
                <a:sym typeface="Poppins"/>
              </a:defRPr>
            </a:lvl3pPr>
            <a:lvl4pPr lvl="3" algn="r" rtl="0">
              <a:spcBef>
                <a:spcPts val="0"/>
              </a:spcBef>
              <a:spcAft>
                <a:spcPts val="0"/>
              </a:spcAft>
              <a:buSzPts val="2000"/>
              <a:buFont typeface="Poppins"/>
              <a:buNone/>
              <a:defRPr sz="2000" b="1">
                <a:latin typeface="Poppins"/>
                <a:ea typeface="Poppins"/>
                <a:cs typeface="Poppins"/>
                <a:sym typeface="Poppins"/>
              </a:defRPr>
            </a:lvl4pPr>
            <a:lvl5pPr lvl="4" algn="r" rtl="0">
              <a:spcBef>
                <a:spcPts val="0"/>
              </a:spcBef>
              <a:spcAft>
                <a:spcPts val="0"/>
              </a:spcAft>
              <a:buSzPts val="2000"/>
              <a:buFont typeface="Poppins"/>
              <a:buNone/>
              <a:defRPr sz="2000" b="1">
                <a:latin typeface="Poppins"/>
                <a:ea typeface="Poppins"/>
                <a:cs typeface="Poppins"/>
                <a:sym typeface="Poppins"/>
              </a:defRPr>
            </a:lvl5pPr>
            <a:lvl6pPr lvl="5" algn="r" rtl="0">
              <a:spcBef>
                <a:spcPts val="0"/>
              </a:spcBef>
              <a:spcAft>
                <a:spcPts val="0"/>
              </a:spcAft>
              <a:buSzPts val="2000"/>
              <a:buFont typeface="Poppins"/>
              <a:buNone/>
              <a:defRPr sz="2000" b="1">
                <a:latin typeface="Poppins"/>
                <a:ea typeface="Poppins"/>
                <a:cs typeface="Poppins"/>
                <a:sym typeface="Poppins"/>
              </a:defRPr>
            </a:lvl6pPr>
            <a:lvl7pPr lvl="6" algn="r" rtl="0">
              <a:spcBef>
                <a:spcPts val="0"/>
              </a:spcBef>
              <a:spcAft>
                <a:spcPts val="0"/>
              </a:spcAft>
              <a:buSzPts val="2000"/>
              <a:buFont typeface="Poppins"/>
              <a:buNone/>
              <a:defRPr sz="2000" b="1">
                <a:latin typeface="Poppins"/>
                <a:ea typeface="Poppins"/>
                <a:cs typeface="Poppins"/>
                <a:sym typeface="Poppins"/>
              </a:defRPr>
            </a:lvl7pPr>
            <a:lvl8pPr lvl="7" algn="r" rtl="0">
              <a:spcBef>
                <a:spcPts val="0"/>
              </a:spcBef>
              <a:spcAft>
                <a:spcPts val="0"/>
              </a:spcAft>
              <a:buSzPts val="2000"/>
              <a:buFont typeface="Poppins"/>
              <a:buNone/>
              <a:defRPr sz="2000" b="1">
                <a:latin typeface="Poppins"/>
                <a:ea typeface="Poppins"/>
                <a:cs typeface="Poppins"/>
                <a:sym typeface="Poppins"/>
              </a:defRPr>
            </a:lvl8pPr>
            <a:lvl9pPr lvl="8" algn="r" rtl="0">
              <a:spcBef>
                <a:spcPts val="0"/>
              </a:spcBef>
              <a:spcAft>
                <a:spcPts val="0"/>
              </a:spcAft>
              <a:buSzPts val="2000"/>
              <a:buFont typeface="Poppins"/>
              <a:buNone/>
              <a:defRPr sz="2000" b="1">
                <a:latin typeface="Poppins"/>
                <a:ea typeface="Poppins"/>
                <a:cs typeface="Poppins"/>
                <a:sym typeface="Poppins"/>
              </a:defRPr>
            </a:lvl9pPr>
          </a:lstStyle>
          <a:p>
            <a:endParaRPr/>
          </a:p>
        </p:txBody>
      </p:sp>
      <p:sp>
        <p:nvSpPr>
          <p:cNvPr id="97" name="Google Shape;97;p13"/>
          <p:cNvSpPr txBox="1">
            <a:spLocks noGrp="1"/>
          </p:cNvSpPr>
          <p:nvPr>
            <p:ph type="subTitle" idx="7"/>
          </p:nvPr>
        </p:nvSpPr>
        <p:spPr>
          <a:xfrm>
            <a:off x="705675" y="3252500"/>
            <a:ext cx="2287200" cy="657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atin typeface="Lato"/>
                <a:ea typeface="Lato"/>
                <a:cs typeface="Lato"/>
                <a:sym typeface="Lato"/>
              </a:defRPr>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8" name="Google Shape;98;p13"/>
          <p:cNvSpPr txBox="1">
            <a:spLocks noGrp="1"/>
          </p:cNvSpPr>
          <p:nvPr>
            <p:ph type="title" idx="8"/>
          </p:nvPr>
        </p:nvSpPr>
        <p:spPr>
          <a:xfrm>
            <a:off x="6151107" y="1217230"/>
            <a:ext cx="1714500" cy="32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Font typeface="Poppins"/>
              <a:buNone/>
              <a:defRPr sz="2000" b="1">
                <a:latin typeface="Poppins"/>
                <a:ea typeface="Poppins"/>
                <a:cs typeface="Poppins"/>
                <a:sym typeface="Poppins"/>
              </a:defRPr>
            </a:lvl2pPr>
            <a:lvl3pPr lvl="2" rtl="0">
              <a:spcBef>
                <a:spcPts val="0"/>
              </a:spcBef>
              <a:spcAft>
                <a:spcPts val="0"/>
              </a:spcAft>
              <a:buSzPts val="2000"/>
              <a:buFont typeface="Poppins"/>
              <a:buNone/>
              <a:defRPr sz="2000" b="1">
                <a:latin typeface="Poppins"/>
                <a:ea typeface="Poppins"/>
                <a:cs typeface="Poppins"/>
                <a:sym typeface="Poppins"/>
              </a:defRPr>
            </a:lvl3pPr>
            <a:lvl4pPr lvl="3" rtl="0">
              <a:spcBef>
                <a:spcPts val="0"/>
              </a:spcBef>
              <a:spcAft>
                <a:spcPts val="0"/>
              </a:spcAft>
              <a:buSzPts val="2000"/>
              <a:buFont typeface="Poppins"/>
              <a:buNone/>
              <a:defRPr sz="2000" b="1">
                <a:latin typeface="Poppins"/>
                <a:ea typeface="Poppins"/>
                <a:cs typeface="Poppins"/>
                <a:sym typeface="Poppins"/>
              </a:defRPr>
            </a:lvl4pPr>
            <a:lvl5pPr lvl="4" rtl="0">
              <a:spcBef>
                <a:spcPts val="0"/>
              </a:spcBef>
              <a:spcAft>
                <a:spcPts val="0"/>
              </a:spcAft>
              <a:buSzPts val="2000"/>
              <a:buFont typeface="Poppins"/>
              <a:buNone/>
              <a:defRPr sz="2000" b="1">
                <a:latin typeface="Poppins"/>
                <a:ea typeface="Poppins"/>
                <a:cs typeface="Poppins"/>
                <a:sym typeface="Poppins"/>
              </a:defRPr>
            </a:lvl5pPr>
            <a:lvl6pPr lvl="5" rtl="0">
              <a:spcBef>
                <a:spcPts val="0"/>
              </a:spcBef>
              <a:spcAft>
                <a:spcPts val="0"/>
              </a:spcAft>
              <a:buSzPts val="2000"/>
              <a:buFont typeface="Poppins"/>
              <a:buNone/>
              <a:defRPr sz="2000" b="1">
                <a:latin typeface="Poppins"/>
                <a:ea typeface="Poppins"/>
                <a:cs typeface="Poppins"/>
                <a:sym typeface="Poppins"/>
              </a:defRPr>
            </a:lvl6pPr>
            <a:lvl7pPr lvl="6" rtl="0">
              <a:spcBef>
                <a:spcPts val="0"/>
              </a:spcBef>
              <a:spcAft>
                <a:spcPts val="0"/>
              </a:spcAft>
              <a:buSzPts val="2000"/>
              <a:buFont typeface="Poppins"/>
              <a:buNone/>
              <a:defRPr sz="2000" b="1">
                <a:latin typeface="Poppins"/>
                <a:ea typeface="Poppins"/>
                <a:cs typeface="Poppins"/>
                <a:sym typeface="Poppins"/>
              </a:defRPr>
            </a:lvl7pPr>
            <a:lvl8pPr lvl="7" rtl="0">
              <a:spcBef>
                <a:spcPts val="0"/>
              </a:spcBef>
              <a:spcAft>
                <a:spcPts val="0"/>
              </a:spcAft>
              <a:buSzPts val="2000"/>
              <a:buFont typeface="Poppins"/>
              <a:buNone/>
              <a:defRPr sz="2000" b="1">
                <a:latin typeface="Poppins"/>
                <a:ea typeface="Poppins"/>
                <a:cs typeface="Poppins"/>
                <a:sym typeface="Poppins"/>
              </a:defRPr>
            </a:lvl8pPr>
            <a:lvl9pPr lvl="8" rtl="0">
              <a:spcBef>
                <a:spcPts val="0"/>
              </a:spcBef>
              <a:spcAft>
                <a:spcPts val="0"/>
              </a:spcAft>
              <a:buSzPts val="2000"/>
              <a:buFont typeface="Poppins"/>
              <a:buNone/>
              <a:defRPr sz="2000" b="1">
                <a:latin typeface="Poppins"/>
                <a:ea typeface="Poppins"/>
                <a:cs typeface="Poppins"/>
                <a:sym typeface="Poppins"/>
              </a:defRPr>
            </a:lvl9pPr>
          </a:lstStyle>
          <a:p>
            <a:endParaRPr/>
          </a:p>
        </p:txBody>
      </p:sp>
      <p:sp>
        <p:nvSpPr>
          <p:cNvPr id="99" name="Google Shape;99;p13"/>
          <p:cNvSpPr txBox="1">
            <a:spLocks noGrp="1"/>
          </p:cNvSpPr>
          <p:nvPr>
            <p:ph type="subTitle" idx="9"/>
          </p:nvPr>
        </p:nvSpPr>
        <p:spPr>
          <a:xfrm>
            <a:off x="6151118" y="1572600"/>
            <a:ext cx="2287200" cy="657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00" name="Google Shape;100;p13"/>
          <p:cNvSpPr txBox="1">
            <a:spLocks noGrp="1"/>
          </p:cNvSpPr>
          <p:nvPr>
            <p:ph type="title" idx="13"/>
          </p:nvPr>
        </p:nvSpPr>
        <p:spPr>
          <a:xfrm>
            <a:off x="6151107" y="2897129"/>
            <a:ext cx="1714500" cy="32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Font typeface="Poppins"/>
              <a:buNone/>
              <a:defRPr sz="2000" b="1">
                <a:latin typeface="Poppins"/>
                <a:ea typeface="Poppins"/>
                <a:cs typeface="Poppins"/>
                <a:sym typeface="Poppins"/>
              </a:defRPr>
            </a:lvl2pPr>
            <a:lvl3pPr lvl="2" rtl="0">
              <a:spcBef>
                <a:spcPts val="0"/>
              </a:spcBef>
              <a:spcAft>
                <a:spcPts val="0"/>
              </a:spcAft>
              <a:buSzPts val="2000"/>
              <a:buFont typeface="Poppins"/>
              <a:buNone/>
              <a:defRPr sz="2000" b="1">
                <a:latin typeface="Poppins"/>
                <a:ea typeface="Poppins"/>
                <a:cs typeface="Poppins"/>
                <a:sym typeface="Poppins"/>
              </a:defRPr>
            </a:lvl3pPr>
            <a:lvl4pPr lvl="3" rtl="0">
              <a:spcBef>
                <a:spcPts val="0"/>
              </a:spcBef>
              <a:spcAft>
                <a:spcPts val="0"/>
              </a:spcAft>
              <a:buSzPts val="2000"/>
              <a:buFont typeface="Poppins"/>
              <a:buNone/>
              <a:defRPr sz="2000" b="1">
                <a:latin typeface="Poppins"/>
                <a:ea typeface="Poppins"/>
                <a:cs typeface="Poppins"/>
                <a:sym typeface="Poppins"/>
              </a:defRPr>
            </a:lvl4pPr>
            <a:lvl5pPr lvl="4" rtl="0">
              <a:spcBef>
                <a:spcPts val="0"/>
              </a:spcBef>
              <a:spcAft>
                <a:spcPts val="0"/>
              </a:spcAft>
              <a:buSzPts val="2000"/>
              <a:buFont typeface="Poppins"/>
              <a:buNone/>
              <a:defRPr sz="2000" b="1">
                <a:latin typeface="Poppins"/>
                <a:ea typeface="Poppins"/>
                <a:cs typeface="Poppins"/>
                <a:sym typeface="Poppins"/>
              </a:defRPr>
            </a:lvl5pPr>
            <a:lvl6pPr lvl="5" rtl="0">
              <a:spcBef>
                <a:spcPts val="0"/>
              </a:spcBef>
              <a:spcAft>
                <a:spcPts val="0"/>
              </a:spcAft>
              <a:buSzPts val="2000"/>
              <a:buFont typeface="Poppins"/>
              <a:buNone/>
              <a:defRPr sz="2000" b="1">
                <a:latin typeface="Poppins"/>
                <a:ea typeface="Poppins"/>
                <a:cs typeface="Poppins"/>
                <a:sym typeface="Poppins"/>
              </a:defRPr>
            </a:lvl6pPr>
            <a:lvl7pPr lvl="6" rtl="0">
              <a:spcBef>
                <a:spcPts val="0"/>
              </a:spcBef>
              <a:spcAft>
                <a:spcPts val="0"/>
              </a:spcAft>
              <a:buSzPts val="2000"/>
              <a:buFont typeface="Poppins"/>
              <a:buNone/>
              <a:defRPr sz="2000" b="1">
                <a:latin typeface="Poppins"/>
                <a:ea typeface="Poppins"/>
                <a:cs typeface="Poppins"/>
                <a:sym typeface="Poppins"/>
              </a:defRPr>
            </a:lvl7pPr>
            <a:lvl8pPr lvl="7" rtl="0">
              <a:spcBef>
                <a:spcPts val="0"/>
              </a:spcBef>
              <a:spcAft>
                <a:spcPts val="0"/>
              </a:spcAft>
              <a:buSzPts val="2000"/>
              <a:buFont typeface="Poppins"/>
              <a:buNone/>
              <a:defRPr sz="2000" b="1">
                <a:latin typeface="Poppins"/>
                <a:ea typeface="Poppins"/>
                <a:cs typeface="Poppins"/>
                <a:sym typeface="Poppins"/>
              </a:defRPr>
            </a:lvl8pPr>
            <a:lvl9pPr lvl="8" rtl="0">
              <a:spcBef>
                <a:spcPts val="0"/>
              </a:spcBef>
              <a:spcAft>
                <a:spcPts val="0"/>
              </a:spcAft>
              <a:buSzPts val="2000"/>
              <a:buFont typeface="Poppins"/>
              <a:buNone/>
              <a:defRPr sz="2000" b="1">
                <a:latin typeface="Poppins"/>
                <a:ea typeface="Poppins"/>
                <a:cs typeface="Poppins"/>
                <a:sym typeface="Poppins"/>
              </a:defRPr>
            </a:lvl9pPr>
          </a:lstStyle>
          <a:p>
            <a:endParaRPr/>
          </a:p>
        </p:txBody>
      </p:sp>
      <p:sp>
        <p:nvSpPr>
          <p:cNvPr id="101" name="Google Shape;101;p13"/>
          <p:cNvSpPr txBox="1">
            <a:spLocks noGrp="1"/>
          </p:cNvSpPr>
          <p:nvPr>
            <p:ph type="subTitle" idx="14"/>
          </p:nvPr>
        </p:nvSpPr>
        <p:spPr>
          <a:xfrm>
            <a:off x="6151118" y="3252500"/>
            <a:ext cx="2287200" cy="657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Lato"/>
                <a:ea typeface="Lato"/>
                <a:cs typeface="Lato"/>
                <a:sym typeface="Lat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1">
    <p:bg>
      <p:bgPr>
        <a:solidFill>
          <a:schemeClr val="accent3"/>
        </a:solidFill>
        <a:effectLst/>
      </p:bgPr>
    </p:bg>
    <p:spTree>
      <p:nvGrpSpPr>
        <p:cNvPr id="1" name="Shape 102"/>
        <p:cNvGrpSpPr/>
        <p:nvPr/>
      </p:nvGrpSpPr>
      <p:grpSpPr>
        <a:xfrm>
          <a:off x="0" y="0"/>
          <a:ext cx="0" cy="0"/>
          <a:chOff x="0" y="0"/>
          <a:chExt cx="0" cy="0"/>
        </a:xfrm>
      </p:grpSpPr>
      <p:grpSp>
        <p:nvGrpSpPr>
          <p:cNvPr id="103" name="Google Shape;103;p14"/>
          <p:cNvGrpSpPr/>
          <p:nvPr/>
        </p:nvGrpSpPr>
        <p:grpSpPr>
          <a:xfrm rot="10800000">
            <a:off x="7909100" y="4124450"/>
            <a:ext cx="1234900" cy="1007250"/>
            <a:chOff x="0" y="0"/>
            <a:chExt cx="1234900" cy="1007250"/>
          </a:xfrm>
        </p:grpSpPr>
        <p:sp>
          <p:nvSpPr>
            <p:cNvPr id="104" name="Google Shape;104;p14"/>
            <p:cNvSpPr/>
            <p:nvPr/>
          </p:nvSpPr>
          <p:spPr>
            <a:xfrm>
              <a:off x="0" y="0"/>
              <a:ext cx="705600" cy="6321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176500" y="59250"/>
              <a:ext cx="1058400" cy="9480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4"/>
          <p:cNvGrpSpPr/>
          <p:nvPr/>
        </p:nvGrpSpPr>
        <p:grpSpPr>
          <a:xfrm rot="10800000">
            <a:off x="0" y="-11800"/>
            <a:ext cx="2333925" cy="2029200"/>
            <a:chOff x="3293000" y="3114275"/>
            <a:chExt cx="2333925" cy="2029200"/>
          </a:xfrm>
        </p:grpSpPr>
        <p:sp>
          <p:nvSpPr>
            <p:cNvPr id="107" name="Google Shape;107;p14"/>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4"/>
          <p:cNvGrpSpPr/>
          <p:nvPr/>
        </p:nvGrpSpPr>
        <p:grpSpPr>
          <a:xfrm rot="10800000">
            <a:off x="7389025" y="5350"/>
            <a:ext cx="1754975" cy="1633700"/>
            <a:chOff x="7389025" y="3509800"/>
            <a:chExt cx="1754975" cy="1633700"/>
          </a:xfrm>
        </p:grpSpPr>
        <p:sp>
          <p:nvSpPr>
            <p:cNvPr id="110" name="Google Shape;110;p14"/>
            <p:cNvSpPr/>
            <p:nvPr/>
          </p:nvSpPr>
          <p:spPr>
            <a:xfrm>
              <a:off x="7524900" y="3693000"/>
              <a:ext cx="1619100" cy="1450500"/>
            </a:xfrm>
            <a:prstGeom prst="roundRect">
              <a:avLst>
                <a:gd name="adj" fmla="val 16667"/>
              </a:avLst>
            </a:prstGeom>
            <a:solidFill>
              <a:srgbClr val="E4D7C2">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7389025" y="3509800"/>
              <a:ext cx="1228500" cy="1100400"/>
            </a:xfrm>
            <a:prstGeom prst="roundRect">
              <a:avLst>
                <a:gd name="adj" fmla="val 16667"/>
              </a:avLst>
            </a:prstGeom>
            <a:solidFill>
              <a:srgbClr val="E4D7C2">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4"/>
          <p:cNvSpPr txBox="1">
            <a:spLocks noGrp="1"/>
          </p:cNvSpPr>
          <p:nvPr>
            <p:ph type="title"/>
          </p:nvPr>
        </p:nvSpPr>
        <p:spPr>
          <a:xfrm>
            <a:off x="5753850" y="3732838"/>
            <a:ext cx="1979700" cy="57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r" rtl="0">
              <a:spcBef>
                <a:spcPts val="0"/>
              </a:spcBef>
              <a:spcAft>
                <a:spcPts val="0"/>
              </a:spcAft>
              <a:buSzPts val="1800"/>
              <a:buFont typeface="Poppins"/>
              <a:buNone/>
              <a:defRPr sz="1800" b="1">
                <a:latin typeface="Poppins"/>
                <a:ea typeface="Poppins"/>
                <a:cs typeface="Poppins"/>
                <a:sym typeface="Poppins"/>
              </a:defRPr>
            </a:lvl2pPr>
            <a:lvl3pPr lvl="2" algn="r" rtl="0">
              <a:spcBef>
                <a:spcPts val="0"/>
              </a:spcBef>
              <a:spcAft>
                <a:spcPts val="0"/>
              </a:spcAft>
              <a:buSzPts val="1800"/>
              <a:buFont typeface="Poppins"/>
              <a:buNone/>
              <a:defRPr sz="1800" b="1">
                <a:latin typeface="Poppins"/>
                <a:ea typeface="Poppins"/>
                <a:cs typeface="Poppins"/>
                <a:sym typeface="Poppins"/>
              </a:defRPr>
            </a:lvl3pPr>
            <a:lvl4pPr lvl="3" algn="r" rtl="0">
              <a:spcBef>
                <a:spcPts val="0"/>
              </a:spcBef>
              <a:spcAft>
                <a:spcPts val="0"/>
              </a:spcAft>
              <a:buSzPts val="1800"/>
              <a:buFont typeface="Poppins"/>
              <a:buNone/>
              <a:defRPr sz="1800" b="1">
                <a:latin typeface="Poppins"/>
                <a:ea typeface="Poppins"/>
                <a:cs typeface="Poppins"/>
                <a:sym typeface="Poppins"/>
              </a:defRPr>
            </a:lvl4pPr>
            <a:lvl5pPr lvl="4" algn="r" rtl="0">
              <a:spcBef>
                <a:spcPts val="0"/>
              </a:spcBef>
              <a:spcAft>
                <a:spcPts val="0"/>
              </a:spcAft>
              <a:buSzPts val="1800"/>
              <a:buFont typeface="Poppins"/>
              <a:buNone/>
              <a:defRPr sz="1800" b="1">
                <a:latin typeface="Poppins"/>
                <a:ea typeface="Poppins"/>
                <a:cs typeface="Poppins"/>
                <a:sym typeface="Poppins"/>
              </a:defRPr>
            </a:lvl5pPr>
            <a:lvl6pPr lvl="5" algn="r" rtl="0">
              <a:spcBef>
                <a:spcPts val="0"/>
              </a:spcBef>
              <a:spcAft>
                <a:spcPts val="0"/>
              </a:spcAft>
              <a:buSzPts val="1800"/>
              <a:buFont typeface="Poppins"/>
              <a:buNone/>
              <a:defRPr sz="1800" b="1">
                <a:latin typeface="Poppins"/>
                <a:ea typeface="Poppins"/>
                <a:cs typeface="Poppins"/>
                <a:sym typeface="Poppins"/>
              </a:defRPr>
            </a:lvl6pPr>
            <a:lvl7pPr lvl="6" algn="r" rtl="0">
              <a:spcBef>
                <a:spcPts val="0"/>
              </a:spcBef>
              <a:spcAft>
                <a:spcPts val="0"/>
              </a:spcAft>
              <a:buSzPts val="1800"/>
              <a:buFont typeface="Poppins"/>
              <a:buNone/>
              <a:defRPr sz="1800" b="1">
                <a:latin typeface="Poppins"/>
                <a:ea typeface="Poppins"/>
                <a:cs typeface="Poppins"/>
                <a:sym typeface="Poppins"/>
              </a:defRPr>
            </a:lvl7pPr>
            <a:lvl8pPr lvl="7" algn="r" rtl="0">
              <a:spcBef>
                <a:spcPts val="0"/>
              </a:spcBef>
              <a:spcAft>
                <a:spcPts val="0"/>
              </a:spcAft>
              <a:buSzPts val="1800"/>
              <a:buFont typeface="Poppins"/>
              <a:buNone/>
              <a:defRPr sz="1800" b="1">
                <a:latin typeface="Poppins"/>
                <a:ea typeface="Poppins"/>
                <a:cs typeface="Poppins"/>
                <a:sym typeface="Poppins"/>
              </a:defRPr>
            </a:lvl8pPr>
            <a:lvl9pPr lvl="8" algn="r" rtl="0">
              <a:spcBef>
                <a:spcPts val="0"/>
              </a:spcBef>
              <a:spcAft>
                <a:spcPts val="0"/>
              </a:spcAft>
              <a:buSzPts val="1800"/>
              <a:buFont typeface="Poppins"/>
              <a:buNone/>
              <a:defRPr sz="1800" b="1">
                <a:latin typeface="Poppins"/>
                <a:ea typeface="Poppins"/>
                <a:cs typeface="Poppins"/>
                <a:sym typeface="Poppins"/>
              </a:defRPr>
            </a:lvl9pPr>
          </a:lstStyle>
          <a:p>
            <a:endParaRPr/>
          </a:p>
        </p:txBody>
      </p:sp>
      <p:sp>
        <p:nvSpPr>
          <p:cNvPr id="113" name="Google Shape;113;p14"/>
          <p:cNvSpPr txBox="1">
            <a:spLocks noGrp="1"/>
          </p:cNvSpPr>
          <p:nvPr>
            <p:ph type="title" idx="2"/>
          </p:nvPr>
        </p:nvSpPr>
        <p:spPr>
          <a:xfrm>
            <a:off x="1410450" y="3732838"/>
            <a:ext cx="1979700" cy="57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rtl="0">
              <a:spcBef>
                <a:spcPts val="0"/>
              </a:spcBef>
              <a:spcAft>
                <a:spcPts val="0"/>
              </a:spcAft>
              <a:buSzPts val="1800"/>
              <a:buFont typeface="Poppins"/>
              <a:buNone/>
              <a:defRPr sz="1800" b="1">
                <a:latin typeface="Poppins"/>
                <a:ea typeface="Poppins"/>
                <a:cs typeface="Poppins"/>
                <a:sym typeface="Poppins"/>
              </a:defRPr>
            </a:lvl2pPr>
            <a:lvl3pPr lvl="2" rtl="0">
              <a:spcBef>
                <a:spcPts val="0"/>
              </a:spcBef>
              <a:spcAft>
                <a:spcPts val="0"/>
              </a:spcAft>
              <a:buSzPts val="1800"/>
              <a:buFont typeface="Poppins"/>
              <a:buNone/>
              <a:defRPr sz="1800" b="1">
                <a:latin typeface="Poppins"/>
                <a:ea typeface="Poppins"/>
                <a:cs typeface="Poppins"/>
                <a:sym typeface="Poppins"/>
              </a:defRPr>
            </a:lvl3pPr>
            <a:lvl4pPr lvl="3" rtl="0">
              <a:spcBef>
                <a:spcPts val="0"/>
              </a:spcBef>
              <a:spcAft>
                <a:spcPts val="0"/>
              </a:spcAft>
              <a:buSzPts val="1800"/>
              <a:buFont typeface="Poppins"/>
              <a:buNone/>
              <a:defRPr sz="1800" b="1">
                <a:latin typeface="Poppins"/>
                <a:ea typeface="Poppins"/>
                <a:cs typeface="Poppins"/>
                <a:sym typeface="Poppins"/>
              </a:defRPr>
            </a:lvl4pPr>
            <a:lvl5pPr lvl="4" rtl="0">
              <a:spcBef>
                <a:spcPts val="0"/>
              </a:spcBef>
              <a:spcAft>
                <a:spcPts val="0"/>
              </a:spcAft>
              <a:buSzPts val="1800"/>
              <a:buFont typeface="Poppins"/>
              <a:buNone/>
              <a:defRPr sz="1800" b="1">
                <a:latin typeface="Poppins"/>
                <a:ea typeface="Poppins"/>
                <a:cs typeface="Poppins"/>
                <a:sym typeface="Poppins"/>
              </a:defRPr>
            </a:lvl5pPr>
            <a:lvl6pPr lvl="5" rtl="0">
              <a:spcBef>
                <a:spcPts val="0"/>
              </a:spcBef>
              <a:spcAft>
                <a:spcPts val="0"/>
              </a:spcAft>
              <a:buSzPts val="1800"/>
              <a:buFont typeface="Poppins"/>
              <a:buNone/>
              <a:defRPr sz="1800" b="1">
                <a:latin typeface="Poppins"/>
                <a:ea typeface="Poppins"/>
                <a:cs typeface="Poppins"/>
                <a:sym typeface="Poppins"/>
              </a:defRPr>
            </a:lvl6pPr>
            <a:lvl7pPr lvl="6" rtl="0">
              <a:spcBef>
                <a:spcPts val="0"/>
              </a:spcBef>
              <a:spcAft>
                <a:spcPts val="0"/>
              </a:spcAft>
              <a:buSzPts val="1800"/>
              <a:buFont typeface="Poppins"/>
              <a:buNone/>
              <a:defRPr sz="1800" b="1">
                <a:latin typeface="Poppins"/>
                <a:ea typeface="Poppins"/>
                <a:cs typeface="Poppins"/>
                <a:sym typeface="Poppins"/>
              </a:defRPr>
            </a:lvl7pPr>
            <a:lvl8pPr lvl="7" rtl="0">
              <a:spcBef>
                <a:spcPts val="0"/>
              </a:spcBef>
              <a:spcAft>
                <a:spcPts val="0"/>
              </a:spcAft>
              <a:buSzPts val="1800"/>
              <a:buFont typeface="Poppins"/>
              <a:buNone/>
              <a:defRPr sz="1800" b="1">
                <a:latin typeface="Poppins"/>
                <a:ea typeface="Poppins"/>
                <a:cs typeface="Poppins"/>
                <a:sym typeface="Poppins"/>
              </a:defRPr>
            </a:lvl8pPr>
            <a:lvl9pPr lvl="8" rtl="0">
              <a:spcBef>
                <a:spcPts val="0"/>
              </a:spcBef>
              <a:spcAft>
                <a:spcPts val="0"/>
              </a:spcAft>
              <a:buSzPts val="1800"/>
              <a:buFont typeface="Poppins"/>
              <a:buNone/>
              <a:defRPr sz="1800" b="1">
                <a:latin typeface="Poppins"/>
                <a:ea typeface="Poppins"/>
                <a:cs typeface="Poppins"/>
                <a:sym typeface="Poppins"/>
              </a:defRPr>
            </a:lvl9pPr>
          </a:lstStyle>
          <a:p>
            <a:endParaRPr/>
          </a:p>
        </p:txBody>
      </p:sp>
      <p:sp>
        <p:nvSpPr>
          <p:cNvPr id="114" name="Google Shape;114;p14"/>
          <p:cNvSpPr txBox="1">
            <a:spLocks noGrp="1"/>
          </p:cNvSpPr>
          <p:nvPr>
            <p:ph type="subTitle" idx="1"/>
          </p:nvPr>
        </p:nvSpPr>
        <p:spPr>
          <a:xfrm>
            <a:off x="4878600" y="3137038"/>
            <a:ext cx="3730200" cy="5967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atin typeface="Lato"/>
                <a:ea typeface="Lato"/>
                <a:cs typeface="Lato"/>
                <a:sym typeface="Lato"/>
              </a:defRPr>
            </a:lvl1pPr>
            <a:lvl2pPr lvl="1" algn="r">
              <a:spcBef>
                <a:spcPts val="0"/>
              </a:spcBef>
              <a:spcAft>
                <a:spcPts val="0"/>
              </a:spcAft>
              <a:buSzPts val="1500"/>
              <a:buNone/>
              <a:defRPr sz="1500"/>
            </a:lvl2pPr>
            <a:lvl3pPr lvl="2" algn="r">
              <a:spcBef>
                <a:spcPts val="0"/>
              </a:spcBef>
              <a:spcAft>
                <a:spcPts val="0"/>
              </a:spcAft>
              <a:buSzPts val="1500"/>
              <a:buNone/>
              <a:defRPr sz="1500"/>
            </a:lvl3pPr>
            <a:lvl4pPr lvl="3" algn="r">
              <a:spcBef>
                <a:spcPts val="0"/>
              </a:spcBef>
              <a:spcAft>
                <a:spcPts val="0"/>
              </a:spcAft>
              <a:buSzPts val="1500"/>
              <a:buNone/>
              <a:defRPr sz="1500"/>
            </a:lvl4pPr>
            <a:lvl5pPr lvl="4" algn="r">
              <a:spcBef>
                <a:spcPts val="0"/>
              </a:spcBef>
              <a:spcAft>
                <a:spcPts val="0"/>
              </a:spcAft>
              <a:buSzPts val="1500"/>
              <a:buNone/>
              <a:defRPr sz="1500"/>
            </a:lvl5pPr>
            <a:lvl6pPr lvl="5" algn="r">
              <a:spcBef>
                <a:spcPts val="0"/>
              </a:spcBef>
              <a:spcAft>
                <a:spcPts val="0"/>
              </a:spcAft>
              <a:buSzPts val="1500"/>
              <a:buNone/>
              <a:defRPr sz="1500"/>
            </a:lvl6pPr>
            <a:lvl7pPr lvl="6" algn="r">
              <a:spcBef>
                <a:spcPts val="0"/>
              </a:spcBef>
              <a:spcAft>
                <a:spcPts val="0"/>
              </a:spcAft>
              <a:buSzPts val="1500"/>
              <a:buNone/>
              <a:defRPr sz="1500"/>
            </a:lvl7pPr>
            <a:lvl8pPr lvl="7" algn="r">
              <a:spcBef>
                <a:spcPts val="0"/>
              </a:spcBef>
              <a:spcAft>
                <a:spcPts val="0"/>
              </a:spcAft>
              <a:buSzPts val="1500"/>
              <a:buNone/>
              <a:defRPr sz="1500"/>
            </a:lvl8pPr>
            <a:lvl9pPr lvl="8" algn="r">
              <a:spcBef>
                <a:spcPts val="0"/>
              </a:spcBef>
              <a:spcAft>
                <a:spcPts val="0"/>
              </a:spcAft>
              <a:buSzPts val="1500"/>
              <a:buNone/>
              <a:defRPr sz="1500"/>
            </a:lvl9pPr>
          </a:lstStyle>
          <a:p>
            <a:endParaRPr/>
          </a:p>
        </p:txBody>
      </p:sp>
      <p:sp>
        <p:nvSpPr>
          <p:cNvPr id="115" name="Google Shape;115;p14"/>
          <p:cNvSpPr txBox="1">
            <a:spLocks noGrp="1"/>
          </p:cNvSpPr>
          <p:nvPr>
            <p:ph type="subTitle" idx="3"/>
          </p:nvPr>
        </p:nvSpPr>
        <p:spPr>
          <a:xfrm>
            <a:off x="535200" y="3137038"/>
            <a:ext cx="3730200" cy="59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500">
                <a:latin typeface="Lato"/>
                <a:ea typeface="Lato"/>
                <a:cs typeface="Lato"/>
                <a:sym typeface="Lato"/>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116" name="Google Shape;116;p14"/>
          <p:cNvSpPr txBox="1">
            <a:spLocks noGrp="1"/>
          </p:cNvSpPr>
          <p:nvPr>
            <p:ph type="title" idx="4"/>
          </p:nvPr>
        </p:nvSpPr>
        <p:spPr>
          <a:xfrm>
            <a:off x="705750" y="533250"/>
            <a:ext cx="7732500" cy="53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4">
    <p:bg>
      <p:bgPr>
        <a:solidFill>
          <a:schemeClr val="accent3"/>
        </a:solidFill>
        <a:effectLst/>
      </p:bgPr>
    </p:bg>
    <p:spTree>
      <p:nvGrpSpPr>
        <p:cNvPr id="1" name="Shape 117"/>
        <p:cNvGrpSpPr/>
        <p:nvPr/>
      </p:nvGrpSpPr>
      <p:grpSpPr>
        <a:xfrm>
          <a:off x="0" y="0"/>
          <a:ext cx="0" cy="0"/>
          <a:chOff x="0" y="0"/>
          <a:chExt cx="0" cy="0"/>
        </a:xfrm>
      </p:grpSpPr>
      <p:grpSp>
        <p:nvGrpSpPr>
          <p:cNvPr id="118" name="Google Shape;118;p15"/>
          <p:cNvGrpSpPr/>
          <p:nvPr/>
        </p:nvGrpSpPr>
        <p:grpSpPr>
          <a:xfrm>
            <a:off x="0" y="0"/>
            <a:ext cx="1234900" cy="1007250"/>
            <a:chOff x="0" y="0"/>
            <a:chExt cx="1234900" cy="1007250"/>
          </a:xfrm>
        </p:grpSpPr>
        <p:sp>
          <p:nvSpPr>
            <p:cNvPr id="119" name="Google Shape;119;p15"/>
            <p:cNvSpPr/>
            <p:nvPr/>
          </p:nvSpPr>
          <p:spPr>
            <a:xfrm>
              <a:off x="0" y="0"/>
              <a:ext cx="705600" cy="6321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176500" y="59250"/>
              <a:ext cx="1058400" cy="9480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5"/>
          <p:cNvGrpSpPr/>
          <p:nvPr/>
        </p:nvGrpSpPr>
        <p:grpSpPr>
          <a:xfrm>
            <a:off x="6810075" y="3114300"/>
            <a:ext cx="2333925" cy="2029200"/>
            <a:chOff x="3293000" y="3114275"/>
            <a:chExt cx="2333925" cy="2029200"/>
          </a:xfrm>
        </p:grpSpPr>
        <p:sp>
          <p:nvSpPr>
            <p:cNvPr id="122" name="Google Shape;122;p15"/>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15"/>
          <p:cNvGrpSpPr/>
          <p:nvPr/>
        </p:nvGrpSpPr>
        <p:grpSpPr>
          <a:xfrm>
            <a:off x="7389025" y="-11800"/>
            <a:ext cx="1754975" cy="1633700"/>
            <a:chOff x="7389025" y="3509800"/>
            <a:chExt cx="1754975" cy="1633700"/>
          </a:xfrm>
        </p:grpSpPr>
        <p:sp>
          <p:nvSpPr>
            <p:cNvPr id="125" name="Google Shape;125;p15"/>
            <p:cNvSpPr/>
            <p:nvPr/>
          </p:nvSpPr>
          <p:spPr>
            <a:xfrm>
              <a:off x="7524900" y="3693000"/>
              <a:ext cx="1619100" cy="1450500"/>
            </a:xfrm>
            <a:prstGeom prst="roundRect">
              <a:avLst>
                <a:gd name="adj" fmla="val 16667"/>
              </a:avLst>
            </a:prstGeom>
            <a:solidFill>
              <a:srgbClr val="E4D7C2">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7389025" y="3509800"/>
              <a:ext cx="1228500" cy="1100400"/>
            </a:xfrm>
            <a:prstGeom prst="roundRect">
              <a:avLst>
                <a:gd name="adj" fmla="val 16667"/>
              </a:avLst>
            </a:prstGeom>
            <a:solidFill>
              <a:srgbClr val="E4D7C2">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5"/>
          <p:cNvSpPr txBox="1">
            <a:spLocks noGrp="1"/>
          </p:cNvSpPr>
          <p:nvPr>
            <p:ph type="title"/>
          </p:nvPr>
        </p:nvSpPr>
        <p:spPr>
          <a:xfrm>
            <a:off x="705750" y="533250"/>
            <a:ext cx="7732500" cy="53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5">
    <p:bg>
      <p:bgPr>
        <a:solidFill>
          <a:schemeClr val="accent3"/>
        </a:solidFill>
        <a:effectLst/>
      </p:bgPr>
    </p:bg>
    <p:spTree>
      <p:nvGrpSpPr>
        <p:cNvPr id="1" name="Shape 128"/>
        <p:cNvGrpSpPr/>
        <p:nvPr/>
      </p:nvGrpSpPr>
      <p:grpSpPr>
        <a:xfrm>
          <a:off x="0" y="0"/>
          <a:ext cx="0" cy="0"/>
          <a:chOff x="0" y="0"/>
          <a:chExt cx="0" cy="0"/>
        </a:xfrm>
      </p:grpSpPr>
      <p:grpSp>
        <p:nvGrpSpPr>
          <p:cNvPr id="129" name="Google Shape;129;p16"/>
          <p:cNvGrpSpPr/>
          <p:nvPr/>
        </p:nvGrpSpPr>
        <p:grpSpPr>
          <a:xfrm>
            <a:off x="7389025" y="-11800"/>
            <a:ext cx="1754975" cy="1633700"/>
            <a:chOff x="7389025" y="3509800"/>
            <a:chExt cx="1754975" cy="1633700"/>
          </a:xfrm>
        </p:grpSpPr>
        <p:sp>
          <p:nvSpPr>
            <p:cNvPr id="130" name="Google Shape;130;p16"/>
            <p:cNvSpPr/>
            <p:nvPr/>
          </p:nvSpPr>
          <p:spPr>
            <a:xfrm>
              <a:off x="7524900" y="3693000"/>
              <a:ext cx="1619100" cy="1450500"/>
            </a:xfrm>
            <a:prstGeom prst="roundRect">
              <a:avLst>
                <a:gd name="adj" fmla="val 16667"/>
              </a:avLst>
            </a:prstGeom>
            <a:solidFill>
              <a:srgbClr val="E4D7C2">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7389025" y="3509800"/>
              <a:ext cx="1228500" cy="1100400"/>
            </a:xfrm>
            <a:prstGeom prst="roundRect">
              <a:avLst>
                <a:gd name="adj" fmla="val 16667"/>
              </a:avLst>
            </a:prstGeom>
            <a:solidFill>
              <a:srgbClr val="E4D7C2">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16"/>
          <p:cNvGrpSpPr/>
          <p:nvPr/>
        </p:nvGrpSpPr>
        <p:grpSpPr>
          <a:xfrm>
            <a:off x="3405038" y="3114300"/>
            <a:ext cx="2333925" cy="2029200"/>
            <a:chOff x="3293000" y="3114275"/>
            <a:chExt cx="2333925" cy="2029200"/>
          </a:xfrm>
        </p:grpSpPr>
        <p:sp>
          <p:nvSpPr>
            <p:cNvPr id="133" name="Google Shape;133;p16"/>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16"/>
          <p:cNvGrpSpPr/>
          <p:nvPr/>
        </p:nvGrpSpPr>
        <p:grpSpPr>
          <a:xfrm>
            <a:off x="0" y="0"/>
            <a:ext cx="1234900" cy="1007250"/>
            <a:chOff x="0" y="0"/>
            <a:chExt cx="1234900" cy="1007250"/>
          </a:xfrm>
        </p:grpSpPr>
        <p:sp>
          <p:nvSpPr>
            <p:cNvPr id="136" name="Google Shape;136;p16"/>
            <p:cNvSpPr/>
            <p:nvPr/>
          </p:nvSpPr>
          <p:spPr>
            <a:xfrm>
              <a:off x="0" y="0"/>
              <a:ext cx="705600" cy="6321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176500" y="59250"/>
              <a:ext cx="1058400" cy="9480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489588" y="1960338"/>
            <a:ext cx="2986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a:solidFill>
                  <a:schemeClr val="accent6"/>
                </a:solidFill>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
        <p:nvSpPr>
          <p:cNvPr id="139" name="Google Shape;139;p16"/>
          <p:cNvSpPr txBox="1">
            <a:spLocks noGrp="1"/>
          </p:cNvSpPr>
          <p:nvPr>
            <p:ph type="subTitle" idx="1"/>
          </p:nvPr>
        </p:nvSpPr>
        <p:spPr>
          <a:xfrm>
            <a:off x="803538" y="2610463"/>
            <a:ext cx="2358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accent6"/>
                </a:solidFill>
                <a:latin typeface="Lato"/>
                <a:ea typeface="Lato"/>
                <a:cs typeface="Lato"/>
                <a:sym typeface="Lato"/>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40" name="Google Shape;140;p16"/>
          <p:cNvSpPr txBox="1">
            <a:spLocks noGrp="1"/>
          </p:cNvSpPr>
          <p:nvPr>
            <p:ph type="title" idx="2"/>
          </p:nvPr>
        </p:nvSpPr>
        <p:spPr>
          <a:xfrm>
            <a:off x="3078600" y="1960338"/>
            <a:ext cx="2986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a:solidFill>
                  <a:schemeClr val="accent6"/>
                </a:solidFill>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
        <p:nvSpPr>
          <p:cNvPr id="141" name="Google Shape;141;p16"/>
          <p:cNvSpPr txBox="1">
            <a:spLocks noGrp="1"/>
          </p:cNvSpPr>
          <p:nvPr>
            <p:ph type="title" idx="3"/>
          </p:nvPr>
        </p:nvSpPr>
        <p:spPr>
          <a:xfrm>
            <a:off x="5667613" y="1960338"/>
            <a:ext cx="2986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a:solidFill>
                  <a:schemeClr val="accent6"/>
                </a:solidFill>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
        <p:nvSpPr>
          <p:cNvPr id="142" name="Google Shape;142;p16"/>
          <p:cNvSpPr txBox="1">
            <a:spLocks noGrp="1"/>
          </p:cNvSpPr>
          <p:nvPr>
            <p:ph type="title" idx="4"/>
          </p:nvPr>
        </p:nvSpPr>
        <p:spPr>
          <a:xfrm>
            <a:off x="704100" y="533250"/>
            <a:ext cx="7735800" cy="53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3" name="Google Shape;143;p16"/>
          <p:cNvSpPr txBox="1">
            <a:spLocks noGrp="1"/>
          </p:cNvSpPr>
          <p:nvPr>
            <p:ph type="subTitle" idx="5"/>
          </p:nvPr>
        </p:nvSpPr>
        <p:spPr>
          <a:xfrm>
            <a:off x="3392550" y="2610463"/>
            <a:ext cx="2358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accent6"/>
                </a:solidFill>
                <a:latin typeface="Lato"/>
                <a:ea typeface="Lato"/>
                <a:cs typeface="Lato"/>
                <a:sym typeface="Lato"/>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44" name="Google Shape;144;p16"/>
          <p:cNvSpPr txBox="1">
            <a:spLocks noGrp="1"/>
          </p:cNvSpPr>
          <p:nvPr>
            <p:ph type="subTitle" idx="6"/>
          </p:nvPr>
        </p:nvSpPr>
        <p:spPr>
          <a:xfrm>
            <a:off x="5981563" y="2610463"/>
            <a:ext cx="2358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accent6"/>
                </a:solidFill>
                <a:latin typeface="Lato"/>
                <a:ea typeface="Lato"/>
                <a:cs typeface="Lato"/>
                <a:sym typeface="Lato"/>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CUSTOM_7">
    <p:bg>
      <p:bgPr>
        <a:solidFill>
          <a:schemeClr val="accent3"/>
        </a:solidFill>
        <a:effectLst/>
      </p:bgPr>
    </p:bg>
    <p:spTree>
      <p:nvGrpSpPr>
        <p:cNvPr id="1" name="Shape 168"/>
        <p:cNvGrpSpPr/>
        <p:nvPr/>
      </p:nvGrpSpPr>
      <p:grpSpPr>
        <a:xfrm>
          <a:off x="0" y="0"/>
          <a:ext cx="0" cy="0"/>
          <a:chOff x="0" y="0"/>
          <a:chExt cx="0" cy="0"/>
        </a:xfrm>
      </p:grpSpPr>
      <p:grpSp>
        <p:nvGrpSpPr>
          <p:cNvPr id="169" name="Google Shape;169;p18"/>
          <p:cNvGrpSpPr/>
          <p:nvPr/>
        </p:nvGrpSpPr>
        <p:grpSpPr>
          <a:xfrm flipH="1">
            <a:off x="7909100" y="0"/>
            <a:ext cx="1234900" cy="1007250"/>
            <a:chOff x="0" y="0"/>
            <a:chExt cx="1234900" cy="1007250"/>
          </a:xfrm>
        </p:grpSpPr>
        <p:sp>
          <p:nvSpPr>
            <p:cNvPr id="170" name="Google Shape;170;p18"/>
            <p:cNvSpPr/>
            <p:nvPr/>
          </p:nvSpPr>
          <p:spPr>
            <a:xfrm>
              <a:off x="0" y="0"/>
              <a:ext cx="705600" cy="6321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176500" y="59250"/>
              <a:ext cx="1058400" cy="9480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8"/>
          <p:cNvGrpSpPr/>
          <p:nvPr/>
        </p:nvGrpSpPr>
        <p:grpSpPr>
          <a:xfrm flipH="1">
            <a:off x="162" y="3430715"/>
            <a:ext cx="1969833" cy="1712645"/>
            <a:chOff x="3293000" y="3114275"/>
            <a:chExt cx="2333925" cy="2029200"/>
          </a:xfrm>
        </p:grpSpPr>
        <p:sp>
          <p:nvSpPr>
            <p:cNvPr id="173" name="Google Shape;173;p18"/>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18"/>
          <p:cNvGrpSpPr/>
          <p:nvPr/>
        </p:nvGrpSpPr>
        <p:grpSpPr>
          <a:xfrm flipH="1">
            <a:off x="0" y="-11800"/>
            <a:ext cx="1754975" cy="1633700"/>
            <a:chOff x="7389025" y="3509800"/>
            <a:chExt cx="1754975" cy="1633700"/>
          </a:xfrm>
        </p:grpSpPr>
        <p:sp>
          <p:nvSpPr>
            <p:cNvPr id="176" name="Google Shape;176;p18"/>
            <p:cNvSpPr/>
            <p:nvPr/>
          </p:nvSpPr>
          <p:spPr>
            <a:xfrm>
              <a:off x="7524900" y="3693000"/>
              <a:ext cx="1619100" cy="1450500"/>
            </a:xfrm>
            <a:prstGeom prst="roundRect">
              <a:avLst>
                <a:gd name="adj" fmla="val 16667"/>
              </a:avLst>
            </a:prstGeom>
            <a:solidFill>
              <a:srgbClr val="E4D7C2">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7389025" y="3509800"/>
              <a:ext cx="1228500" cy="1100400"/>
            </a:xfrm>
            <a:prstGeom prst="roundRect">
              <a:avLst>
                <a:gd name="adj" fmla="val 16667"/>
              </a:avLst>
            </a:prstGeom>
            <a:solidFill>
              <a:srgbClr val="E4D7C2">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18"/>
          <p:cNvSpPr txBox="1">
            <a:spLocks noGrp="1"/>
          </p:cNvSpPr>
          <p:nvPr>
            <p:ph type="title"/>
          </p:nvPr>
        </p:nvSpPr>
        <p:spPr>
          <a:xfrm>
            <a:off x="1315025" y="1611675"/>
            <a:ext cx="1628700" cy="35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79" name="Google Shape;179;p18"/>
          <p:cNvSpPr txBox="1">
            <a:spLocks noGrp="1"/>
          </p:cNvSpPr>
          <p:nvPr>
            <p:ph type="subTitle" idx="1"/>
          </p:nvPr>
        </p:nvSpPr>
        <p:spPr>
          <a:xfrm>
            <a:off x="1315175" y="2009475"/>
            <a:ext cx="1628400" cy="84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ato"/>
                <a:ea typeface="Lato"/>
                <a:cs typeface="Lato"/>
                <a:sym typeface="Lato"/>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0" name="Google Shape;180;p18"/>
          <p:cNvSpPr txBox="1">
            <a:spLocks noGrp="1"/>
          </p:cNvSpPr>
          <p:nvPr>
            <p:ph type="title" idx="2"/>
          </p:nvPr>
        </p:nvSpPr>
        <p:spPr>
          <a:xfrm>
            <a:off x="1315025" y="3488150"/>
            <a:ext cx="1628700" cy="35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81" name="Google Shape;181;p18"/>
          <p:cNvSpPr txBox="1">
            <a:spLocks noGrp="1"/>
          </p:cNvSpPr>
          <p:nvPr>
            <p:ph type="subTitle" idx="3"/>
          </p:nvPr>
        </p:nvSpPr>
        <p:spPr>
          <a:xfrm>
            <a:off x="1315175" y="3885950"/>
            <a:ext cx="1628400" cy="84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ato"/>
                <a:ea typeface="Lato"/>
                <a:cs typeface="Lato"/>
                <a:sym typeface="Lato"/>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2" name="Google Shape;182;p18"/>
          <p:cNvSpPr txBox="1">
            <a:spLocks noGrp="1"/>
          </p:cNvSpPr>
          <p:nvPr>
            <p:ph type="title" idx="4"/>
          </p:nvPr>
        </p:nvSpPr>
        <p:spPr>
          <a:xfrm>
            <a:off x="6035625" y="1684125"/>
            <a:ext cx="1628700" cy="35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83" name="Google Shape;183;p18"/>
          <p:cNvSpPr txBox="1">
            <a:spLocks noGrp="1"/>
          </p:cNvSpPr>
          <p:nvPr>
            <p:ph type="subTitle" idx="5"/>
          </p:nvPr>
        </p:nvSpPr>
        <p:spPr>
          <a:xfrm>
            <a:off x="6035775" y="2081925"/>
            <a:ext cx="1628400" cy="84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ato"/>
                <a:ea typeface="Lato"/>
                <a:cs typeface="Lato"/>
                <a:sym typeface="Lato"/>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4" name="Google Shape;184;p18"/>
          <p:cNvSpPr txBox="1">
            <a:spLocks noGrp="1"/>
          </p:cNvSpPr>
          <p:nvPr>
            <p:ph type="title" idx="6"/>
          </p:nvPr>
        </p:nvSpPr>
        <p:spPr>
          <a:xfrm>
            <a:off x="705750" y="533250"/>
            <a:ext cx="7732500" cy="53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5" name="Google Shape;185;p18"/>
          <p:cNvSpPr txBox="1">
            <a:spLocks noGrp="1"/>
          </p:cNvSpPr>
          <p:nvPr>
            <p:ph type="title" idx="7"/>
          </p:nvPr>
        </p:nvSpPr>
        <p:spPr>
          <a:xfrm>
            <a:off x="6035625" y="3430725"/>
            <a:ext cx="1628700" cy="35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86" name="Google Shape;186;p18"/>
          <p:cNvSpPr txBox="1">
            <a:spLocks noGrp="1"/>
          </p:cNvSpPr>
          <p:nvPr>
            <p:ph type="subTitle" idx="8"/>
          </p:nvPr>
        </p:nvSpPr>
        <p:spPr>
          <a:xfrm>
            <a:off x="6035775" y="3828525"/>
            <a:ext cx="1628400" cy="84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Lato"/>
                <a:ea typeface="Lato"/>
                <a:cs typeface="Lato"/>
                <a:sym typeface="Lato"/>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8">
    <p:bg>
      <p:bgPr>
        <a:solidFill>
          <a:schemeClr val="accent1"/>
        </a:solidFill>
        <a:effectLst/>
      </p:bgPr>
    </p:bg>
    <p:spTree>
      <p:nvGrpSpPr>
        <p:cNvPr id="1" name="Shape 187"/>
        <p:cNvGrpSpPr/>
        <p:nvPr/>
      </p:nvGrpSpPr>
      <p:grpSpPr>
        <a:xfrm>
          <a:off x="0" y="0"/>
          <a:ext cx="0" cy="0"/>
          <a:chOff x="0" y="0"/>
          <a:chExt cx="0" cy="0"/>
        </a:xfrm>
      </p:grpSpPr>
      <p:sp>
        <p:nvSpPr>
          <p:cNvPr id="188" name="Google Shape;188;p19"/>
          <p:cNvSpPr txBox="1">
            <a:spLocks noGrp="1"/>
          </p:cNvSpPr>
          <p:nvPr>
            <p:ph type="title"/>
          </p:nvPr>
        </p:nvSpPr>
        <p:spPr>
          <a:xfrm>
            <a:off x="1634600" y="2605575"/>
            <a:ext cx="1628700" cy="35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6"/>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89" name="Google Shape;189;p19"/>
          <p:cNvSpPr txBox="1">
            <a:spLocks noGrp="1"/>
          </p:cNvSpPr>
          <p:nvPr>
            <p:ph type="subTitle" idx="1"/>
          </p:nvPr>
        </p:nvSpPr>
        <p:spPr>
          <a:xfrm>
            <a:off x="1634750" y="3003375"/>
            <a:ext cx="1628400" cy="84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accent6"/>
                </a:solidFill>
                <a:latin typeface="Lato"/>
                <a:ea typeface="Lato"/>
                <a:cs typeface="Lato"/>
                <a:sym typeface="Lato"/>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90" name="Google Shape;190;p19"/>
          <p:cNvSpPr txBox="1">
            <a:spLocks noGrp="1"/>
          </p:cNvSpPr>
          <p:nvPr>
            <p:ph type="title" idx="2"/>
          </p:nvPr>
        </p:nvSpPr>
        <p:spPr>
          <a:xfrm>
            <a:off x="3757650" y="2605575"/>
            <a:ext cx="1628700" cy="35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6"/>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91" name="Google Shape;191;p19"/>
          <p:cNvSpPr txBox="1">
            <a:spLocks noGrp="1"/>
          </p:cNvSpPr>
          <p:nvPr>
            <p:ph type="subTitle" idx="3"/>
          </p:nvPr>
        </p:nvSpPr>
        <p:spPr>
          <a:xfrm>
            <a:off x="3757800" y="3003375"/>
            <a:ext cx="1628400" cy="84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accent6"/>
                </a:solidFill>
                <a:latin typeface="Lato"/>
                <a:ea typeface="Lato"/>
                <a:cs typeface="Lato"/>
                <a:sym typeface="Lato"/>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92" name="Google Shape;192;p19"/>
          <p:cNvSpPr txBox="1">
            <a:spLocks noGrp="1"/>
          </p:cNvSpPr>
          <p:nvPr>
            <p:ph type="title" idx="4"/>
          </p:nvPr>
        </p:nvSpPr>
        <p:spPr>
          <a:xfrm>
            <a:off x="705750" y="533250"/>
            <a:ext cx="7732500" cy="53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6"/>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193" name="Google Shape;193;p19"/>
          <p:cNvGrpSpPr/>
          <p:nvPr/>
        </p:nvGrpSpPr>
        <p:grpSpPr>
          <a:xfrm flipH="1">
            <a:off x="7909100" y="0"/>
            <a:ext cx="1234900" cy="1007250"/>
            <a:chOff x="0" y="0"/>
            <a:chExt cx="1234900" cy="1007250"/>
          </a:xfrm>
        </p:grpSpPr>
        <p:sp>
          <p:nvSpPr>
            <p:cNvPr id="194" name="Google Shape;194;p19"/>
            <p:cNvSpPr/>
            <p:nvPr/>
          </p:nvSpPr>
          <p:spPr>
            <a:xfrm>
              <a:off x="0" y="0"/>
              <a:ext cx="705600" cy="632100"/>
            </a:xfrm>
            <a:prstGeom prst="roundRect">
              <a:avLst>
                <a:gd name="adj" fmla="val 16667"/>
              </a:avLst>
            </a:prstGeom>
            <a:solidFill>
              <a:srgbClr val="E8F0FC">
                <a:alpha val="47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9"/>
            <p:cNvSpPr/>
            <p:nvPr/>
          </p:nvSpPr>
          <p:spPr>
            <a:xfrm>
              <a:off x="176500" y="59250"/>
              <a:ext cx="1058400" cy="948000"/>
            </a:xfrm>
            <a:prstGeom prst="roundRect">
              <a:avLst>
                <a:gd name="adj" fmla="val 16667"/>
              </a:avLst>
            </a:prstGeom>
            <a:solidFill>
              <a:srgbClr val="E8F0FC">
                <a:alpha val="35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19"/>
          <p:cNvGrpSpPr/>
          <p:nvPr/>
        </p:nvGrpSpPr>
        <p:grpSpPr>
          <a:xfrm flipH="1">
            <a:off x="197" y="3252132"/>
            <a:ext cx="2175218" cy="1891214"/>
            <a:chOff x="3293000" y="3114275"/>
            <a:chExt cx="2333925" cy="2029200"/>
          </a:xfrm>
        </p:grpSpPr>
        <p:sp>
          <p:nvSpPr>
            <p:cNvPr id="197" name="Google Shape;197;p19"/>
            <p:cNvSpPr/>
            <p:nvPr/>
          </p:nvSpPr>
          <p:spPr>
            <a:xfrm rot="5400000">
              <a:off x="3636125" y="3152675"/>
              <a:ext cx="2029200" cy="19524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9"/>
            <p:cNvSpPr/>
            <p:nvPr/>
          </p:nvSpPr>
          <p:spPr>
            <a:xfrm rot="5400000">
              <a:off x="3267500" y="3815075"/>
              <a:ext cx="1353900" cy="13029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19"/>
          <p:cNvGrpSpPr/>
          <p:nvPr/>
        </p:nvGrpSpPr>
        <p:grpSpPr>
          <a:xfrm flipH="1">
            <a:off x="7389025" y="3509800"/>
            <a:ext cx="1754975" cy="1633700"/>
            <a:chOff x="7389025" y="3509800"/>
            <a:chExt cx="1754975" cy="1633700"/>
          </a:xfrm>
        </p:grpSpPr>
        <p:sp>
          <p:nvSpPr>
            <p:cNvPr id="200" name="Google Shape;200;p19"/>
            <p:cNvSpPr/>
            <p:nvPr/>
          </p:nvSpPr>
          <p:spPr>
            <a:xfrm>
              <a:off x="7524900" y="3693000"/>
              <a:ext cx="1619100" cy="1450500"/>
            </a:xfrm>
            <a:prstGeom prst="roundRect">
              <a:avLst>
                <a:gd name="adj" fmla="val 16667"/>
              </a:avLst>
            </a:prstGeom>
            <a:solidFill>
              <a:srgbClr val="E4D7C2">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p:nvPr/>
          </p:nvSpPr>
          <p:spPr>
            <a:xfrm>
              <a:off x="7389025" y="3509800"/>
              <a:ext cx="1228500" cy="1100400"/>
            </a:xfrm>
            <a:prstGeom prst="roundRect">
              <a:avLst>
                <a:gd name="adj" fmla="val 16667"/>
              </a:avLst>
            </a:prstGeom>
            <a:solidFill>
              <a:srgbClr val="E4D7C2">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9"/>
          <p:cNvSpPr txBox="1">
            <a:spLocks noGrp="1"/>
          </p:cNvSpPr>
          <p:nvPr>
            <p:ph type="title" idx="5"/>
          </p:nvPr>
        </p:nvSpPr>
        <p:spPr>
          <a:xfrm>
            <a:off x="5880700" y="2639575"/>
            <a:ext cx="1628700" cy="35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6"/>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03" name="Google Shape;203;p19"/>
          <p:cNvSpPr txBox="1">
            <a:spLocks noGrp="1"/>
          </p:cNvSpPr>
          <p:nvPr>
            <p:ph type="subTitle" idx="6"/>
          </p:nvPr>
        </p:nvSpPr>
        <p:spPr>
          <a:xfrm>
            <a:off x="5880850" y="3037375"/>
            <a:ext cx="1628400" cy="84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accent6"/>
                </a:solidFill>
                <a:latin typeface="Lato"/>
                <a:ea typeface="Lato"/>
                <a:cs typeface="Lato"/>
                <a:sym typeface="Lato"/>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9">
    <p:bg>
      <p:bgPr>
        <a:solidFill>
          <a:schemeClr val="accent3"/>
        </a:solidFill>
        <a:effectLst/>
      </p:bgPr>
    </p:bg>
    <p:spTree>
      <p:nvGrpSpPr>
        <p:cNvPr id="1" name="Shape 204"/>
        <p:cNvGrpSpPr/>
        <p:nvPr/>
      </p:nvGrpSpPr>
      <p:grpSpPr>
        <a:xfrm>
          <a:off x="0" y="0"/>
          <a:ext cx="0" cy="0"/>
          <a:chOff x="0" y="0"/>
          <a:chExt cx="0" cy="0"/>
        </a:xfrm>
      </p:grpSpPr>
      <p:grpSp>
        <p:nvGrpSpPr>
          <p:cNvPr id="205" name="Google Shape;205;p20"/>
          <p:cNvGrpSpPr/>
          <p:nvPr/>
        </p:nvGrpSpPr>
        <p:grpSpPr>
          <a:xfrm>
            <a:off x="6810063" y="0"/>
            <a:ext cx="2333925" cy="2029200"/>
            <a:chOff x="3293000" y="3114275"/>
            <a:chExt cx="2333925" cy="2029200"/>
          </a:xfrm>
        </p:grpSpPr>
        <p:sp>
          <p:nvSpPr>
            <p:cNvPr id="206" name="Google Shape;206;p20"/>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20"/>
          <p:cNvGrpSpPr/>
          <p:nvPr/>
        </p:nvGrpSpPr>
        <p:grpSpPr>
          <a:xfrm>
            <a:off x="-12" y="3509800"/>
            <a:ext cx="1754975" cy="1633700"/>
            <a:chOff x="7389025" y="3509800"/>
            <a:chExt cx="1754975" cy="1633700"/>
          </a:xfrm>
        </p:grpSpPr>
        <p:sp>
          <p:nvSpPr>
            <p:cNvPr id="209" name="Google Shape;209;p20"/>
            <p:cNvSpPr/>
            <p:nvPr/>
          </p:nvSpPr>
          <p:spPr>
            <a:xfrm>
              <a:off x="7524900" y="3693000"/>
              <a:ext cx="1619100" cy="1450500"/>
            </a:xfrm>
            <a:prstGeom prst="roundRect">
              <a:avLst>
                <a:gd name="adj" fmla="val 16667"/>
              </a:avLst>
            </a:prstGeom>
            <a:solidFill>
              <a:srgbClr val="E4D7C2">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a:off x="7389025" y="3509800"/>
              <a:ext cx="1228500" cy="1100400"/>
            </a:xfrm>
            <a:prstGeom prst="roundRect">
              <a:avLst>
                <a:gd name="adj" fmla="val 16667"/>
              </a:avLst>
            </a:prstGeom>
            <a:solidFill>
              <a:srgbClr val="E4D7C2">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0"/>
          <p:cNvGrpSpPr/>
          <p:nvPr/>
        </p:nvGrpSpPr>
        <p:grpSpPr>
          <a:xfrm>
            <a:off x="0" y="0"/>
            <a:ext cx="1234900" cy="1007250"/>
            <a:chOff x="0" y="0"/>
            <a:chExt cx="1234900" cy="1007250"/>
          </a:xfrm>
        </p:grpSpPr>
        <p:sp>
          <p:nvSpPr>
            <p:cNvPr id="212" name="Google Shape;212;p20"/>
            <p:cNvSpPr/>
            <p:nvPr/>
          </p:nvSpPr>
          <p:spPr>
            <a:xfrm>
              <a:off x="0" y="0"/>
              <a:ext cx="705600" cy="6321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a:off x="176500" y="59250"/>
              <a:ext cx="1058400" cy="9480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20"/>
          <p:cNvSpPr txBox="1">
            <a:spLocks noGrp="1"/>
          </p:cNvSpPr>
          <p:nvPr>
            <p:ph type="title"/>
          </p:nvPr>
        </p:nvSpPr>
        <p:spPr>
          <a:xfrm>
            <a:off x="1050701" y="2841800"/>
            <a:ext cx="1690200" cy="5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6"/>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15" name="Google Shape;215;p20"/>
          <p:cNvSpPr txBox="1">
            <a:spLocks noGrp="1"/>
          </p:cNvSpPr>
          <p:nvPr>
            <p:ph type="subTitle" idx="1"/>
          </p:nvPr>
        </p:nvSpPr>
        <p:spPr>
          <a:xfrm>
            <a:off x="1050701" y="3216825"/>
            <a:ext cx="1690200" cy="90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accent6"/>
                </a:solidFill>
                <a:latin typeface="Lato"/>
                <a:ea typeface="Lato"/>
                <a:cs typeface="Lato"/>
                <a:sym typeface="Lato"/>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6" name="Google Shape;216;p20"/>
          <p:cNvSpPr txBox="1">
            <a:spLocks noGrp="1"/>
          </p:cNvSpPr>
          <p:nvPr>
            <p:ph type="title" idx="2"/>
          </p:nvPr>
        </p:nvSpPr>
        <p:spPr>
          <a:xfrm>
            <a:off x="2835106" y="2841800"/>
            <a:ext cx="1690200" cy="5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6"/>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17" name="Google Shape;217;p20"/>
          <p:cNvSpPr txBox="1">
            <a:spLocks noGrp="1"/>
          </p:cNvSpPr>
          <p:nvPr>
            <p:ph type="subTitle" idx="3"/>
          </p:nvPr>
        </p:nvSpPr>
        <p:spPr>
          <a:xfrm>
            <a:off x="2835106" y="3216825"/>
            <a:ext cx="1690200" cy="90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accent6"/>
                </a:solidFill>
                <a:latin typeface="Lato"/>
                <a:ea typeface="Lato"/>
                <a:cs typeface="Lato"/>
                <a:sym typeface="Lato"/>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8" name="Google Shape;218;p20"/>
          <p:cNvSpPr txBox="1">
            <a:spLocks noGrp="1"/>
          </p:cNvSpPr>
          <p:nvPr>
            <p:ph type="title" idx="4"/>
          </p:nvPr>
        </p:nvSpPr>
        <p:spPr>
          <a:xfrm>
            <a:off x="4619512" y="2841800"/>
            <a:ext cx="1690200" cy="5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6"/>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19" name="Google Shape;219;p20"/>
          <p:cNvSpPr txBox="1">
            <a:spLocks noGrp="1"/>
          </p:cNvSpPr>
          <p:nvPr>
            <p:ph type="subTitle" idx="5"/>
          </p:nvPr>
        </p:nvSpPr>
        <p:spPr>
          <a:xfrm>
            <a:off x="4619512" y="3216825"/>
            <a:ext cx="1690200" cy="90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accent6"/>
                </a:solidFill>
                <a:latin typeface="Lato"/>
                <a:ea typeface="Lato"/>
                <a:cs typeface="Lato"/>
                <a:sym typeface="Lato"/>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0" name="Google Shape;220;p20"/>
          <p:cNvSpPr txBox="1">
            <a:spLocks noGrp="1"/>
          </p:cNvSpPr>
          <p:nvPr>
            <p:ph type="title" idx="6"/>
          </p:nvPr>
        </p:nvSpPr>
        <p:spPr>
          <a:xfrm>
            <a:off x="6403918" y="2841800"/>
            <a:ext cx="1690200" cy="5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6"/>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21" name="Google Shape;221;p20"/>
          <p:cNvSpPr txBox="1">
            <a:spLocks noGrp="1"/>
          </p:cNvSpPr>
          <p:nvPr>
            <p:ph type="subTitle" idx="7"/>
          </p:nvPr>
        </p:nvSpPr>
        <p:spPr>
          <a:xfrm>
            <a:off x="6403918" y="3216825"/>
            <a:ext cx="1690200" cy="90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accent6"/>
                </a:solidFill>
                <a:latin typeface="Lato"/>
                <a:ea typeface="Lato"/>
                <a:cs typeface="Lato"/>
                <a:sym typeface="Lato"/>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22" name="Google Shape;222;p20"/>
          <p:cNvSpPr txBox="1">
            <a:spLocks noGrp="1"/>
          </p:cNvSpPr>
          <p:nvPr>
            <p:ph type="title" idx="8" hasCustomPrompt="1"/>
          </p:nvPr>
        </p:nvSpPr>
        <p:spPr>
          <a:xfrm>
            <a:off x="1388651" y="1660825"/>
            <a:ext cx="1014300" cy="83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solidFill>
                  <a:schemeClr val="accent6"/>
                </a:solidFill>
              </a:defRPr>
            </a:lvl1pPr>
            <a:lvl2pPr lvl="1" algn="ctr" rtl="0">
              <a:spcBef>
                <a:spcPts val="0"/>
              </a:spcBef>
              <a:spcAft>
                <a:spcPts val="0"/>
              </a:spcAft>
              <a:buClr>
                <a:srgbClr val="000000"/>
              </a:buClr>
              <a:buSzPts val="4500"/>
              <a:buNone/>
              <a:defRPr sz="4500">
                <a:solidFill>
                  <a:srgbClr val="000000"/>
                </a:solidFill>
              </a:defRPr>
            </a:lvl2pPr>
            <a:lvl3pPr lvl="2" algn="ctr" rtl="0">
              <a:spcBef>
                <a:spcPts val="0"/>
              </a:spcBef>
              <a:spcAft>
                <a:spcPts val="0"/>
              </a:spcAft>
              <a:buClr>
                <a:srgbClr val="000000"/>
              </a:buClr>
              <a:buSzPts val="4500"/>
              <a:buNone/>
              <a:defRPr sz="4500">
                <a:solidFill>
                  <a:srgbClr val="000000"/>
                </a:solidFill>
              </a:defRPr>
            </a:lvl3pPr>
            <a:lvl4pPr lvl="3" algn="ctr" rtl="0">
              <a:spcBef>
                <a:spcPts val="0"/>
              </a:spcBef>
              <a:spcAft>
                <a:spcPts val="0"/>
              </a:spcAft>
              <a:buClr>
                <a:srgbClr val="000000"/>
              </a:buClr>
              <a:buSzPts val="4500"/>
              <a:buNone/>
              <a:defRPr sz="4500">
                <a:solidFill>
                  <a:srgbClr val="000000"/>
                </a:solidFill>
              </a:defRPr>
            </a:lvl4pPr>
            <a:lvl5pPr lvl="4" algn="ctr" rtl="0">
              <a:spcBef>
                <a:spcPts val="0"/>
              </a:spcBef>
              <a:spcAft>
                <a:spcPts val="0"/>
              </a:spcAft>
              <a:buClr>
                <a:srgbClr val="000000"/>
              </a:buClr>
              <a:buSzPts val="4500"/>
              <a:buNone/>
              <a:defRPr sz="4500">
                <a:solidFill>
                  <a:srgbClr val="000000"/>
                </a:solidFill>
              </a:defRPr>
            </a:lvl5pPr>
            <a:lvl6pPr lvl="5" algn="ctr" rtl="0">
              <a:spcBef>
                <a:spcPts val="0"/>
              </a:spcBef>
              <a:spcAft>
                <a:spcPts val="0"/>
              </a:spcAft>
              <a:buClr>
                <a:srgbClr val="000000"/>
              </a:buClr>
              <a:buSzPts val="4500"/>
              <a:buNone/>
              <a:defRPr sz="4500">
                <a:solidFill>
                  <a:srgbClr val="000000"/>
                </a:solidFill>
              </a:defRPr>
            </a:lvl6pPr>
            <a:lvl7pPr lvl="6" algn="ctr" rtl="0">
              <a:spcBef>
                <a:spcPts val="0"/>
              </a:spcBef>
              <a:spcAft>
                <a:spcPts val="0"/>
              </a:spcAft>
              <a:buClr>
                <a:srgbClr val="000000"/>
              </a:buClr>
              <a:buSzPts val="4500"/>
              <a:buNone/>
              <a:defRPr sz="4500">
                <a:solidFill>
                  <a:srgbClr val="000000"/>
                </a:solidFill>
              </a:defRPr>
            </a:lvl7pPr>
            <a:lvl8pPr lvl="7" algn="ctr" rtl="0">
              <a:spcBef>
                <a:spcPts val="0"/>
              </a:spcBef>
              <a:spcAft>
                <a:spcPts val="0"/>
              </a:spcAft>
              <a:buClr>
                <a:srgbClr val="000000"/>
              </a:buClr>
              <a:buSzPts val="4500"/>
              <a:buNone/>
              <a:defRPr sz="4500">
                <a:solidFill>
                  <a:srgbClr val="000000"/>
                </a:solidFill>
              </a:defRPr>
            </a:lvl8pPr>
            <a:lvl9pPr lvl="8" algn="ctr" rtl="0">
              <a:spcBef>
                <a:spcPts val="0"/>
              </a:spcBef>
              <a:spcAft>
                <a:spcPts val="0"/>
              </a:spcAft>
              <a:buClr>
                <a:srgbClr val="000000"/>
              </a:buClr>
              <a:buSzPts val="4500"/>
              <a:buNone/>
              <a:defRPr sz="4500">
                <a:solidFill>
                  <a:srgbClr val="000000"/>
                </a:solidFill>
              </a:defRPr>
            </a:lvl9pPr>
          </a:lstStyle>
          <a:p>
            <a:r>
              <a:t>xx%</a:t>
            </a:r>
          </a:p>
        </p:txBody>
      </p:sp>
      <p:sp>
        <p:nvSpPr>
          <p:cNvPr id="223" name="Google Shape;223;p20"/>
          <p:cNvSpPr txBox="1">
            <a:spLocks noGrp="1"/>
          </p:cNvSpPr>
          <p:nvPr>
            <p:ph type="title" idx="9" hasCustomPrompt="1"/>
          </p:nvPr>
        </p:nvSpPr>
        <p:spPr>
          <a:xfrm>
            <a:off x="3173056" y="1660825"/>
            <a:ext cx="1014300" cy="83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solidFill>
                  <a:schemeClr val="accent6"/>
                </a:solidFill>
              </a:defRPr>
            </a:lvl1pPr>
            <a:lvl2pPr lvl="1" algn="ctr" rtl="0">
              <a:spcBef>
                <a:spcPts val="0"/>
              </a:spcBef>
              <a:spcAft>
                <a:spcPts val="0"/>
              </a:spcAft>
              <a:buClr>
                <a:srgbClr val="000000"/>
              </a:buClr>
              <a:buSzPts val="4500"/>
              <a:buNone/>
              <a:defRPr sz="4500">
                <a:solidFill>
                  <a:srgbClr val="000000"/>
                </a:solidFill>
              </a:defRPr>
            </a:lvl2pPr>
            <a:lvl3pPr lvl="2" algn="ctr" rtl="0">
              <a:spcBef>
                <a:spcPts val="0"/>
              </a:spcBef>
              <a:spcAft>
                <a:spcPts val="0"/>
              </a:spcAft>
              <a:buClr>
                <a:srgbClr val="000000"/>
              </a:buClr>
              <a:buSzPts val="4500"/>
              <a:buNone/>
              <a:defRPr sz="4500">
                <a:solidFill>
                  <a:srgbClr val="000000"/>
                </a:solidFill>
              </a:defRPr>
            </a:lvl3pPr>
            <a:lvl4pPr lvl="3" algn="ctr" rtl="0">
              <a:spcBef>
                <a:spcPts val="0"/>
              </a:spcBef>
              <a:spcAft>
                <a:spcPts val="0"/>
              </a:spcAft>
              <a:buClr>
                <a:srgbClr val="000000"/>
              </a:buClr>
              <a:buSzPts val="4500"/>
              <a:buNone/>
              <a:defRPr sz="4500">
                <a:solidFill>
                  <a:srgbClr val="000000"/>
                </a:solidFill>
              </a:defRPr>
            </a:lvl4pPr>
            <a:lvl5pPr lvl="4" algn="ctr" rtl="0">
              <a:spcBef>
                <a:spcPts val="0"/>
              </a:spcBef>
              <a:spcAft>
                <a:spcPts val="0"/>
              </a:spcAft>
              <a:buClr>
                <a:srgbClr val="000000"/>
              </a:buClr>
              <a:buSzPts val="4500"/>
              <a:buNone/>
              <a:defRPr sz="4500">
                <a:solidFill>
                  <a:srgbClr val="000000"/>
                </a:solidFill>
              </a:defRPr>
            </a:lvl5pPr>
            <a:lvl6pPr lvl="5" algn="ctr" rtl="0">
              <a:spcBef>
                <a:spcPts val="0"/>
              </a:spcBef>
              <a:spcAft>
                <a:spcPts val="0"/>
              </a:spcAft>
              <a:buClr>
                <a:srgbClr val="000000"/>
              </a:buClr>
              <a:buSzPts val="4500"/>
              <a:buNone/>
              <a:defRPr sz="4500">
                <a:solidFill>
                  <a:srgbClr val="000000"/>
                </a:solidFill>
              </a:defRPr>
            </a:lvl6pPr>
            <a:lvl7pPr lvl="6" algn="ctr" rtl="0">
              <a:spcBef>
                <a:spcPts val="0"/>
              </a:spcBef>
              <a:spcAft>
                <a:spcPts val="0"/>
              </a:spcAft>
              <a:buClr>
                <a:srgbClr val="000000"/>
              </a:buClr>
              <a:buSzPts val="4500"/>
              <a:buNone/>
              <a:defRPr sz="4500">
                <a:solidFill>
                  <a:srgbClr val="000000"/>
                </a:solidFill>
              </a:defRPr>
            </a:lvl7pPr>
            <a:lvl8pPr lvl="7" algn="ctr" rtl="0">
              <a:spcBef>
                <a:spcPts val="0"/>
              </a:spcBef>
              <a:spcAft>
                <a:spcPts val="0"/>
              </a:spcAft>
              <a:buClr>
                <a:srgbClr val="000000"/>
              </a:buClr>
              <a:buSzPts val="4500"/>
              <a:buNone/>
              <a:defRPr sz="4500">
                <a:solidFill>
                  <a:srgbClr val="000000"/>
                </a:solidFill>
              </a:defRPr>
            </a:lvl8pPr>
            <a:lvl9pPr lvl="8" algn="ctr" rtl="0">
              <a:spcBef>
                <a:spcPts val="0"/>
              </a:spcBef>
              <a:spcAft>
                <a:spcPts val="0"/>
              </a:spcAft>
              <a:buClr>
                <a:srgbClr val="000000"/>
              </a:buClr>
              <a:buSzPts val="4500"/>
              <a:buNone/>
              <a:defRPr sz="4500">
                <a:solidFill>
                  <a:srgbClr val="000000"/>
                </a:solidFill>
              </a:defRPr>
            </a:lvl9pPr>
          </a:lstStyle>
          <a:p>
            <a:r>
              <a:t>xx%</a:t>
            </a:r>
          </a:p>
        </p:txBody>
      </p:sp>
      <p:sp>
        <p:nvSpPr>
          <p:cNvPr id="224" name="Google Shape;224;p20"/>
          <p:cNvSpPr txBox="1">
            <a:spLocks noGrp="1"/>
          </p:cNvSpPr>
          <p:nvPr>
            <p:ph type="title" idx="13" hasCustomPrompt="1"/>
          </p:nvPr>
        </p:nvSpPr>
        <p:spPr>
          <a:xfrm>
            <a:off x="4957462" y="1660825"/>
            <a:ext cx="1014300" cy="83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solidFill>
                  <a:schemeClr val="accent6"/>
                </a:solidFill>
              </a:defRPr>
            </a:lvl1pPr>
            <a:lvl2pPr lvl="1" algn="ctr" rtl="0">
              <a:spcBef>
                <a:spcPts val="0"/>
              </a:spcBef>
              <a:spcAft>
                <a:spcPts val="0"/>
              </a:spcAft>
              <a:buClr>
                <a:srgbClr val="000000"/>
              </a:buClr>
              <a:buSzPts val="4500"/>
              <a:buNone/>
              <a:defRPr sz="4500">
                <a:solidFill>
                  <a:srgbClr val="000000"/>
                </a:solidFill>
              </a:defRPr>
            </a:lvl2pPr>
            <a:lvl3pPr lvl="2" algn="ctr" rtl="0">
              <a:spcBef>
                <a:spcPts val="0"/>
              </a:spcBef>
              <a:spcAft>
                <a:spcPts val="0"/>
              </a:spcAft>
              <a:buClr>
                <a:srgbClr val="000000"/>
              </a:buClr>
              <a:buSzPts val="4500"/>
              <a:buNone/>
              <a:defRPr sz="4500">
                <a:solidFill>
                  <a:srgbClr val="000000"/>
                </a:solidFill>
              </a:defRPr>
            </a:lvl3pPr>
            <a:lvl4pPr lvl="3" algn="ctr" rtl="0">
              <a:spcBef>
                <a:spcPts val="0"/>
              </a:spcBef>
              <a:spcAft>
                <a:spcPts val="0"/>
              </a:spcAft>
              <a:buClr>
                <a:srgbClr val="000000"/>
              </a:buClr>
              <a:buSzPts val="4500"/>
              <a:buNone/>
              <a:defRPr sz="4500">
                <a:solidFill>
                  <a:srgbClr val="000000"/>
                </a:solidFill>
              </a:defRPr>
            </a:lvl4pPr>
            <a:lvl5pPr lvl="4" algn="ctr" rtl="0">
              <a:spcBef>
                <a:spcPts val="0"/>
              </a:spcBef>
              <a:spcAft>
                <a:spcPts val="0"/>
              </a:spcAft>
              <a:buClr>
                <a:srgbClr val="000000"/>
              </a:buClr>
              <a:buSzPts val="4500"/>
              <a:buNone/>
              <a:defRPr sz="4500">
                <a:solidFill>
                  <a:srgbClr val="000000"/>
                </a:solidFill>
              </a:defRPr>
            </a:lvl5pPr>
            <a:lvl6pPr lvl="5" algn="ctr" rtl="0">
              <a:spcBef>
                <a:spcPts val="0"/>
              </a:spcBef>
              <a:spcAft>
                <a:spcPts val="0"/>
              </a:spcAft>
              <a:buClr>
                <a:srgbClr val="000000"/>
              </a:buClr>
              <a:buSzPts val="4500"/>
              <a:buNone/>
              <a:defRPr sz="4500">
                <a:solidFill>
                  <a:srgbClr val="000000"/>
                </a:solidFill>
              </a:defRPr>
            </a:lvl6pPr>
            <a:lvl7pPr lvl="6" algn="ctr" rtl="0">
              <a:spcBef>
                <a:spcPts val="0"/>
              </a:spcBef>
              <a:spcAft>
                <a:spcPts val="0"/>
              </a:spcAft>
              <a:buClr>
                <a:srgbClr val="000000"/>
              </a:buClr>
              <a:buSzPts val="4500"/>
              <a:buNone/>
              <a:defRPr sz="4500">
                <a:solidFill>
                  <a:srgbClr val="000000"/>
                </a:solidFill>
              </a:defRPr>
            </a:lvl7pPr>
            <a:lvl8pPr lvl="7" algn="ctr" rtl="0">
              <a:spcBef>
                <a:spcPts val="0"/>
              </a:spcBef>
              <a:spcAft>
                <a:spcPts val="0"/>
              </a:spcAft>
              <a:buClr>
                <a:srgbClr val="000000"/>
              </a:buClr>
              <a:buSzPts val="4500"/>
              <a:buNone/>
              <a:defRPr sz="4500">
                <a:solidFill>
                  <a:srgbClr val="000000"/>
                </a:solidFill>
              </a:defRPr>
            </a:lvl8pPr>
            <a:lvl9pPr lvl="8" algn="ctr" rtl="0">
              <a:spcBef>
                <a:spcPts val="0"/>
              </a:spcBef>
              <a:spcAft>
                <a:spcPts val="0"/>
              </a:spcAft>
              <a:buClr>
                <a:srgbClr val="000000"/>
              </a:buClr>
              <a:buSzPts val="4500"/>
              <a:buNone/>
              <a:defRPr sz="4500">
                <a:solidFill>
                  <a:srgbClr val="000000"/>
                </a:solidFill>
              </a:defRPr>
            </a:lvl9pPr>
          </a:lstStyle>
          <a:p>
            <a:r>
              <a:t>xx%</a:t>
            </a:r>
          </a:p>
        </p:txBody>
      </p:sp>
      <p:sp>
        <p:nvSpPr>
          <p:cNvPr id="225" name="Google Shape;225;p20"/>
          <p:cNvSpPr txBox="1">
            <a:spLocks noGrp="1"/>
          </p:cNvSpPr>
          <p:nvPr>
            <p:ph type="title" idx="14" hasCustomPrompt="1"/>
          </p:nvPr>
        </p:nvSpPr>
        <p:spPr>
          <a:xfrm>
            <a:off x="6741868" y="1660825"/>
            <a:ext cx="1014300" cy="83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solidFill>
                  <a:schemeClr val="accent6"/>
                </a:solidFill>
              </a:defRPr>
            </a:lvl1pPr>
            <a:lvl2pPr lvl="1" algn="ctr" rtl="0">
              <a:spcBef>
                <a:spcPts val="0"/>
              </a:spcBef>
              <a:spcAft>
                <a:spcPts val="0"/>
              </a:spcAft>
              <a:buClr>
                <a:srgbClr val="000000"/>
              </a:buClr>
              <a:buSzPts val="4500"/>
              <a:buNone/>
              <a:defRPr sz="4500">
                <a:solidFill>
                  <a:srgbClr val="000000"/>
                </a:solidFill>
              </a:defRPr>
            </a:lvl2pPr>
            <a:lvl3pPr lvl="2" algn="ctr" rtl="0">
              <a:spcBef>
                <a:spcPts val="0"/>
              </a:spcBef>
              <a:spcAft>
                <a:spcPts val="0"/>
              </a:spcAft>
              <a:buClr>
                <a:srgbClr val="000000"/>
              </a:buClr>
              <a:buSzPts val="4500"/>
              <a:buNone/>
              <a:defRPr sz="4500">
                <a:solidFill>
                  <a:srgbClr val="000000"/>
                </a:solidFill>
              </a:defRPr>
            </a:lvl3pPr>
            <a:lvl4pPr lvl="3" algn="ctr" rtl="0">
              <a:spcBef>
                <a:spcPts val="0"/>
              </a:spcBef>
              <a:spcAft>
                <a:spcPts val="0"/>
              </a:spcAft>
              <a:buClr>
                <a:srgbClr val="000000"/>
              </a:buClr>
              <a:buSzPts val="4500"/>
              <a:buNone/>
              <a:defRPr sz="4500">
                <a:solidFill>
                  <a:srgbClr val="000000"/>
                </a:solidFill>
              </a:defRPr>
            </a:lvl4pPr>
            <a:lvl5pPr lvl="4" algn="ctr" rtl="0">
              <a:spcBef>
                <a:spcPts val="0"/>
              </a:spcBef>
              <a:spcAft>
                <a:spcPts val="0"/>
              </a:spcAft>
              <a:buClr>
                <a:srgbClr val="000000"/>
              </a:buClr>
              <a:buSzPts val="4500"/>
              <a:buNone/>
              <a:defRPr sz="4500">
                <a:solidFill>
                  <a:srgbClr val="000000"/>
                </a:solidFill>
              </a:defRPr>
            </a:lvl5pPr>
            <a:lvl6pPr lvl="5" algn="ctr" rtl="0">
              <a:spcBef>
                <a:spcPts val="0"/>
              </a:spcBef>
              <a:spcAft>
                <a:spcPts val="0"/>
              </a:spcAft>
              <a:buClr>
                <a:srgbClr val="000000"/>
              </a:buClr>
              <a:buSzPts val="4500"/>
              <a:buNone/>
              <a:defRPr sz="4500">
                <a:solidFill>
                  <a:srgbClr val="000000"/>
                </a:solidFill>
              </a:defRPr>
            </a:lvl6pPr>
            <a:lvl7pPr lvl="6" algn="ctr" rtl="0">
              <a:spcBef>
                <a:spcPts val="0"/>
              </a:spcBef>
              <a:spcAft>
                <a:spcPts val="0"/>
              </a:spcAft>
              <a:buClr>
                <a:srgbClr val="000000"/>
              </a:buClr>
              <a:buSzPts val="4500"/>
              <a:buNone/>
              <a:defRPr sz="4500">
                <a:solidFill>
                  <a:srgbClr val="000000"/>
                </a:solidFill>
              </a:defRPr>
            </a:lvl7pPr>
            <a:lvl8pPr lvl="7" algn="ctr" rtl="0">
              <a:spcBef>
                <a:spcPts val="0"/>
              </a:spcBef>
              <a:spcAft>
                <a:spcPts val="0"/>
              </a:spcAft>
              <a:buClr>
                <a:srgbClr val="000000"/>
              </a:buClr>
              <a:buSzPts val="4500"/>
              <a:buNone/>
              <a:defRPr sz="4500">
                <a:solidFill>
                  <a:srgbClr val="000000"/>
                </a:solidFill>
              </a:defRPr>
            </a:lvl8pPr>
            <a:lvl9pPr lvl="8" algn="ctr" rtl="0">
              <a:spcBef>
                <a:spcPts val="0"/>
              </a:spcBef>
              <a:spcAft>
                <a:spcPts val="0"/>
              </a:spcAft>
              <a:buClr>
                <a:srgbClr val="000000"/>
              </a:buClr>
              <a:buSzPts val="4500"/>
              <a:buNone/>
              <a:defRPr sz="4500">
                <a:solidFill>
                  <a:srgbClr val="000000"/>
                </a:solidFill>
              </a:defRPr>
            </a:lvl9pPr>
          </a:lstStyle>
          <a:p>
            <a:r>
              <a:t>xx%</a:t>
            </a:r>
          </a:p>
        </p:txBody>
      </p:sp>
      <p:sp>
        <p:nvSpPr>
          <p:cNvPr id="226" name="Google Shape;226;p20"/>
          <p:cNvSpPr txBox="1">
            <a:spLocks noGrp="1"/>
          </p:cNvSpPr>
          <p:nvPr>
            <p:ph type="title" idx="15"/>
          </p:nvPr>
        </p:nvSpPr>
        <p:spPr>
          <a:xfrm>
            <a:off x="705750" y="533250"/>
            <a:ext cx="7732500" cy="53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6"/>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10">
    <p:bg>
      <p:bgPr>
        <a:solidFill>
          <a:schemeClr val="accent1"/>
        </a:solidFill>
        <a:effectLst/>
      </p:bgPr>
    </p:bg>
    <p:spTree>
      <p:nvGrpSpPr>
        <p:cNvPr id="1" name="Shape 227"/>
        <p:cNvGrpSpPr/>
        <p:nvPr/>
      </p:nvGrpSpPr>
      <p:grpSpPr>
        <a:xfrm>
          <a:off x="0" y="0"/>
          <a:ext cx="0" cy="0"/>
          <a:chOff x="0" y="0"/>
          <a:chExt cx="0" cy="0"/>
        </a:xfrm>
      </p:grpSpPr>
      <p:sp>
        <p:nvSpPr>
          <p:cNvPr id="228" name="Google Shape;228;p21"/>
          <p:cNvSpPr/>
          <p:nvPr/>
        </p:nvSpPr>
        <p:spPr>
          <a:xfrm rot="5400000" flipH="1">
            <a:off x="3076500" y="-104700"/>
            <a:ext cx="2991000" cy="5352900"/>
          </a:xfrm>
          <a:prstGeom prst="roundRect">
            <a:avLst>
              <a:gd name="adj" fmla="val 16667"/>
            </a:avLst>
          </a:prstGeom>
          <a:solidFill>
            <a:srgbClr val="FFFFFF">
              <a:alpha val="49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21"/>
          <p:cNvGrpSpPr/>
          <p:nvPr/>
        </p:nvGrpSpPr>
        <p:grpSpPr>
          <a:xfrm>
            <a:off x="6810063" y="3114288"/>
            <a:ext cx="2333925" cy="2029200"/>
            <a:chOff x="3293000" y="3114275"/>
            <a:chExt cx="2333925" cy="2029200"/>
          </a:xfrm>
        </p:grpSpPr>
        <p:sp>
          <p:nvSpPr>
            <p:cNvPr id="230" name="Google Shape;230;p21"/>
            <p:cNvSpPr/>
            <p:nvPr/>
          </p:nvSpPr>
          <p:spPr>
            <a:xfrm rot="5400000">
              <a:off x="3636125" y="3152675"/>
              <a:ext cx="2029200" cy="19524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p:nvPr/>
          </p:nvSpPr>
          <p:spPr>
            <a:xfrm rot="5400000">
              <a:off x="3267500" y="3815075"/>
              <a:ext cx="1353900" cy="13029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21"/>
          <p:cNvGrpSpPr/>
          <p:nvPr/>
        </p:nvGrpSpPr>
        <p:grpSpPr>
          <a:xfrm>
            <a:off x="0" y="0"/>
            <a:ext cx="1234900" cy="1007250"/>
            <a:chOff x="0" y="0"/>
            <a:chExt cx="1234900" cy="1007250"/>
          </a:xfrm>
        </p:grpSpPr>
        <p:sp>
          <p:nvSpPr>
            <p:cNvPr id="233" name="Google Shape;233;p21"/>
            <p:cNvSpPr/>
            <p:nvPr/>
          </p:nvSpPr>
          <p:spPr>
            <a:xfrm>
              <a:off x="0" y="0"/>
              <a:ext cx="705600" cy="632100"/>
            </a:xfrm>
            <a:prstGeom prst="roundRect">
              <a:avLst>
                <a:gd name="adj" fmla="val 16667"/>
              </a:avLst>
            </a:prstGeom>
            <a:solidFill>
              <a:srgbClr val="E8F0FC">
                <a:alpha val="47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p:nvPr/>
          </p:nvSpPr>
          <p:spPr>
            <a:xfrm>
              <a:off x="176500" y="59250"/>
              <a:ext cx="1058400" cy="948000"/>
            </a:xfrm>
            <a:prstGeom prst="roundRect">
              <a:avLst>
                <a:gd name="adj" fmla="val 16667"/>
              </a:avLst>
            </a:prstGeom>
            <a:solidFill>
              <a:srgbClr val="E8F0FC">
                <a:alpha val="35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21"/>
          <p:cNvGrpSpPr/>
          <p:nvPr/>
        </p:nvGrpSpPr>
        <p:grpSpPr>
          <a:xfrm>
            <a:off x="7389025" y="0"/>
            <a:ext cx="1754975" cy="1633700"/>
            <a:chOff x="7389025" y="3509800"/>
            <a:chExt cx="1754975" cy="1633700"/>
          </a:xfrm>
        </p:grpSpPr>
        <p:sp>
          <p:nvSpPr>
            <p:cNvPr id="236" name="Google Shape;236;p21"/>
            <p:cNvSpPr/>
            <p:nvPr/>
          </p:nvSpPr>
          <p:spPr>
            <a:xfrm>
              <a:off x="7524900" y="3693000"/>
              <a:ext cx="1619100" cy="1450500"/>
            </a:xfrm>
            <a:prstGeom prst="roundRect">
              <a:avLst>
                <a:gd name="adj" fmla="val 16667"/>
              </a:avLst>
            </a:prstGeom>
            <a:solidFill>
              <a:srgbClr val="E4D7C2">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1"/>
            <p:cNvSpPr/>
            <p:nvPr/>
          </p:nvSpPr>
          <p:spPr>
            <a:xfrm>
              <a:off x="7389025" y="3509800"/>
              <a:ext cx="1228500" cy="1100400"/>
            </a:xfrm>
            <a:prstGeom prst="roundRect">
              <a:avLst>
                <a:gd name="adj" fmla="val 16667"/>
              </a:avLst>
            </a:prstGeom>
            <a:solidFill>
              <a:srgbClr val="E4D7C2">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21"/>
          <p:cNvSpPr txBox="1">
            <a:spLocks noGrp="1"/>
          </p:cNvSpPr>
          <p:nvPr>
            <p:ph type="subTitle" idx="1"/>
          </p:nvPr>
        </p:nvSpPr>
        <p:spPr>
          <a:xfrm>
            <a:off x="2371800" y="1286328"/>
            <a:ext cx="4400400" cy="2073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900">
                <a:solidFill>
                  <a:schemeClr val="accent6"/>
                </a:solidFill>
                <a:latin typeface="Lato"/>
                <a:ea typeface="Lato"/>
                <a:cs typeface="Lato"/>
                <a:sym typeface="Lato"/>
              </a:defRPr>
            </a:lvl1pPr>
            <a:lvl2pPr lvl="1" algn="r">
              <a:spcBef>
                <a:spcPts val="0"/>
              </a:spcBef>
              <a:spcAft>
                <a:spcPts val="0"/>
              </a:spcAft>
              <a:buSzPts val="1800"/>
              <a:buNone/>
              <a:defRPr sz="1800"/>
            </a:lvl2pPr>
            <a:lvl3pPr lvl="2" algn="r">
              <a:spcBef>
                <a:spcPts val="0"/>
              </a:spcBef>
              <a:spcAft>
                <a:spcPts val="0"/>
              </a:spcAft>
              <a:buSzPts val="1800"/>
              <a:buNone/>
              <a:defRPr sz="1800"/>
            </a:lvl3pPr>
            <a:lvl4pPr lvl="3" algn="r">
              <a:spcBef>
                <a:spcPts val="0"/>
              </a:spcBef>
              <a:spcAft>
                <a:spcPts val="0"/>
              </a:spcAft>
              <a:buSzPts val="1800"/>
              <a:buNone/>
              <a:defRPr sz="1800"/>
            </a:lvl4pPr>
            <a:lvl5pPr lvl="4" algn="r">
              <a:spcBef>
                <a:spcPts val="0"/>
              </a:spcBef>
              <a:spcAft>
                <a:spcPts val="0"/>
              </a:spcAft>
              <a:buSzPts val="1800"/>
              <a:buNone/>
              <a:defRPr sz="1800"/>
            </a:lvl5pPr>
            <a:lvl6pPr lvl="5" algn="r">
              <a:spcBef>
                <a:spcPts val="0"/>
              </a:spcBef>
              <a:spcAft>
                <a:spcPts val="0"/>
              </a:spcAft>
              <a:buSzPts val="1800"/>
              <a:buNone/>
              <a:defRPr sz="1800"/>
            </a:lvl6pPr>
            <a:lvl7pPr lvl="6" algn="r">
              <a:spcBef>
                <a:spcPts val="0"/>
              </a:spcBef>
              <a:spcAft>
                <a:spcPts val="0"/>
              </a:spcAft>
              <a:buSzPts val="1800"/>
              <a:buNone/>
              <a:defRPr sz="1800"/>
            </a:lvl7pPr>
            <a:lvl8pPr lvl="7" algn="r">
              <a:spcBef>
                <a:spcPts val="0"/>
              </a:spcBef>
              <a:spcAft>
                <a:spcPts val="0"/>
              </a:spcAft>
              <a:buSzPts val="1800"/>
              <a:buNone/>
              <a:defRPr sz="1800"/>
            </a:lvl8pPr>
            <a:lvl9pPr lvl="8" algn="r">
              <a:spcBef>
                <a:spcPts val="0"/>
              </a:spcBef>
              <a:spcAft>
                <a:spcPts val="0"/>
              </a:spcAft>
              <a:buSzPts val="1800"/>
              <a:buNone/>
              <a:defRPr sz="1800"/>
            </a:lvl9pPr>
          </a:lstStyle>
          <a:p>
            <a:endParaRPr/>
          </a:p>
        </p:txBody>
      </p:sp>
      <p:sp>
        <p:nvSpPr>
          <p:cNvPr id="239" name="Google Shape;239;p21"/>
          <p:cNvSpPr txBox="1">
            <a:spLocks noGrp="1"/>
          </p:cNvSpPr>
          <p:nvPr>
            <p:ph type="title"/>
          </p:nvPr>
        </p:nvSpPr>
        <p:spPr>
          <a:xfrm>
            <a:off x="2875650" y="3395772"/>
            <a:ext cx="3392700" cy="4614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2200">
                <a:solidFill>
                  <a:schemeClr val="accent6"/>
                </a:solidFill>
              </a:defRPr>
            </a:lvl1pPr>
            <a:lvl2pPr lvl="1" algn="r">
              <a:spcBef>
                <a:spcPts val="0"/>
              </a:spcBef>
              <a:spcAft>
                <a:spcPts val="0"/>
              </a:spcAft>
              <a:buSzPts val="2200"/>
              <a:buNone/>
              <a:defRPr sz="2200"/>
            </a:lvl2pPr>
            <a:lvl3pPr lvl="2" algn="r">
              <a:spcBef>
                <a:spcPts val="0"/>
              </a:spcBef>
              <a:spcAft>
                <a:spcPts val="0"/>
              </a:spcAft>
              <a:buSzPts val="2200"/>
              <a:buNone/>
              <a:defRPr sz="2200"/>
            </a:lvl3pPr>
            <a:lvl4pPr lvl="3" algn="r">
              <a:spcBef>
                <a:spcPts val="0"/>
              </a:spcBef>
              <a:spcAft>
                <a:spcPts val="0"/>
              </a:spcAft>
              <a:buSzPts val="2200"/>
              <a:buNone/>
              <a:defRPr sz="2200"/>
            </a:lvl4pPr>
            <a:lvl5pPr lvl="4" algn="r">
              <a:spcBef>
                <a:spcPts val="0"/>
              </a:spcBef>
              <a:spcAft>
                <a:spcPts val="0"/>
              </a:spcAft>
              <a:buSzPts val="2200"/>
              <a:buNone/>
              <a:defRPr sz="2200"/>
            </a:lvl5pPr>
            <a:lvl6pPr lvl="5" algn="r">
              <a:spcBef>
                <a:spcPts val="0"/>
              </a:spcBef>
              <a:spcAft>
                <a:spcPts val="0"/>
              </a:spcAft>
              <a:buSzPts val="2200"/>
              <a:buNone/>
              <a:defRPr sz="2200"/>
            </a:lvl6pPr>
            <a:lvl7pPr lvl="6" algn="r">
              <a:spcBef>
                <a:spcPts val="0"/>
              </a:spcBef>
              <a:spcAft>
                <a:spcPts val="0"/>
              </a:spcAft>
              <a:buSzPts val="2200"/>
              <a:buNone/>
              <a:defRPr sz="2200"/>
            </a:lvl7pPr>
            <a:lvl8pPr lvl="7" algn="r">
              <a:spcBef>
                <a:spcPts val="0"/>
              </a:spcBef>
              <a:spcAft>
                <a:spcPts val="0"/>
              </a:spcAft>
              <a:buSzPts val="2200"/>
              <a:buNone/>
              <a:defRPr sz="2200"/>
            </a:lvl8pPr>
            <a:lvl9pPr lvl="8" algn="r">
              <a:spcBef>
                <a:spcPts val="0"/>
              </a:spcBef>
              <a:spcAft>
                <a:spcPts val="0"/>
              </a:spcAft>
              <a:buSzPts val="2200"/>
              <a:buNone/>
              <a:defRPr sz="2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1">
  <p:cSld name="CUSTOM_16">
    <p:bg>
      <p:bgPr>
        <a:solidFill>
          <a:schemeClr val="accent3"/>
        </a:solidFill>
        <a:effectLst/>
      </p:bgPr>
    </p:bg>
    <p:spTree>
      <p:nvGrpSpPr>
        <p:cNvPr id="1" name="Shape 246"/>
        <p:cNvGrpSpPr/>
        <p:nvPr/>
      </p:nvGrpSpPr>
      <p:grpSpPr>
        <a:xfrm>
          <a:off x="0" y="0"/>
          <a:ext cx="0" cy="0"/>
          <a:chOff x="0" y="0"/>
          <a:chExt cx="0" cy="0"/>
        </a:xfrm>
      </p:grpSpPr>
      <p:grpSp>
        <p:nvGrpSpPr>
          <p:cNvPr id="247" name="Google Shape;247;p23"/>
          <p:cNvGrpSpPr/>
          <p:nvPr/>
        </p:nvGrpSpPr>
        <p:grpSpPr>
          <a:xfrm flipH="1">
            <a:off x="7909100" y="0"/>
            <a:ext cx="1234900" cy="1007250"/>
            <a:chOff x="0" y="0"/>
            <a:chExt cx="1234900" cy="1007250"/>
          </a:xfrm>
        </p:grpSpPr>
        <p:sp>
          <p:nvSpPr>
            <p:cNvPr id="248" name="Google Shape;248;p23"/>
            <p:cNvSpPr/>
            <p:nvPr/>
          </p:nvSpPr>
          <p:spPr>
            <a:xfrm>
              <a:off x="0" y="0"/>
              <a:ext cx="705600" cy="6321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176500" y="59250"/>
              <a:ext cx="1058400" cy="9480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23"/>
          <p:cNvGrpSpPr/>
          <p:nvPr/>
        </p:nvGrpSpPr>
        <p:grpSpPr>
          <a:xfrm flipH="1">
            <a:off x="0" y="3114300"/>
            <a:ext cx="2333925" cy="2029200"/>
            <a:chOff x="3293000" y="3114275"/>
            <a:chExt cx="2333925" cy="2029200"/>
          </a:xfrm>
        </p:grpSpPr>
        <p:sp>
          <p:nvSpPr>
            <p:cNvPr id="251" name="Google Shape;251;p23"/>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23"/>
          <p:cNvGrpSpPr/>
          <p:nvPr/>
        </p:nvGrpSpPr>
        <p:grpSpPr>
          <a:xfrm flipH="1">
            <a:off x="0" y="-11800"/>
            <a:ext cx="1754975" cy="1633700"/>
            <a:chOff x="7389025" y="3509800"/>
            <a:chExt cx="1754975" cy="1633700"/>
          </a:xfrm>
        </p:grpSpPr>
        <p:sp>
          <p:nvSpPr>
            <p:cNvPr id="254" name="Google Shape;254;p23"/>
            <p:cNvSpPr/>
            <p:nvPr/>
          </p:nvSpPr>
          <p:spPr>
            <a:xfrm>
              <a:off x="7524900" y="3693000"/>
              <a:ext cx="1619100" cy="1450500"/>
            </a:xfrm>
            <a:prstGeom prst="roundRect">
              <a:avLst>
                <a:gd name="adj" fmla="val 16667"/>
              </a:avLst>
            </a:prstGeom>
            <a:solidFill>
              <a:srgbClr val="E4D7C2">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7389025" y="3509800"/>
              <a:ext cx="1228500" cy="1100400"/>
            </a:xfrm>
            <a:prstGeom prst="roundRect">
              <a:avLst>
                <a:gd name="adj" fmla="val 16667"/>
              </a:avLst>
            </a:prstGeom>
            <a:solidFill>
              <a:srgbClr val="E4D7C2">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23"/>
          <p:cNvSpPr txBox="1">
            <a:spLocks noGrp="1"/>
          </p:cNvSpPr>
          <p:nvPr>
            <p:ph type="title"/>
          </p:nvPr>
        </p:nvSpPr>
        <p:spPr>
          <a:xfrm>
            <a:off x="5259225" y="1746888"/>
            <a:ext cx="31632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r" rtl="0">
              <a:spcBef>
                <a:spcPts val="0"/>
              </a:spcBef>
              <a:spcAft>
                <a:spcPts val="0"/>
              </a:spcAft>
              <a:buSzPts val="3400"/>
              <a:buNone/>
              <a:defRPr sz="3400"/>
            </a:lvl2pPr>
            <a:lvl3pPr lvl="2" algn="r" rtl="0">
              <a:spcBef>
                <a:spcPts val="0"/>
              </a:spcBef>
              <a:spcAft>
                <a:spcPts val="0"/>
              </a:spcAft>
              <a:buSzPts val="3400"/>
              <a:buNone/>
              <a:defRPr sz="3400"/>
            </a:lvl3pPr>
            <a:lvl4pPr lvl="3" algn="r" rtl="0">
              <a:spcBef>
                <a:spcPts val="0"/>
              </a:spcBef>
              <a:spcAft>
                <a:spcPts val="0"/>
              </a:spcAft>
              <a:buSzPts val="3400"/>
              <a:buNone/>
              <a:defRPr sz="3400"/>
            </a:lvl4pPr>
            <a:lvl5pPr lvl="4" algn="r" rtl="0">
              <a:spcBef>
                <a:spcPts val="0"/>
              </a:spcBef>
              <a:spcAft>
                <a:spcPts val="0"/>
              </a:spcAft>
              <a:buSzPts val="3400"/>
              <a:buNone/>
              <a:defRPr sz="3400"/>
            </a:lvl5pPr>
            <a:lvl6pPr lvl="5" algn="r" rtl="0">
              <a:spcBef>
                <a:spcPts val="0"/>
              </a:spcBef>
              <a:spcAft>
                <a:spcPts val="0"/>
              </a:spcAft>
              <a:buSzPts val="3400"/>
              <a:buNone/>
              <a:defRPr sz="3400"/>
            </a:lvl6pPr>
            <a:lvl7pPr lvl="6" algn="r" rtl="0">
              <a:spcBef>
                <a:spcPts val="0"/>
              </a:spcBef>
              <a:spcAft>
                <a:spcPts val="0"/>
              </a:spcAft>
              <a:buSzPts val="3400"/>
              <a:buNone/>
              <a:defRPr sz="3400"/>
            </a:lvl7pPr>
            <a:lvl8pPr lvl="7" algn="r" rtl="0">
              <a:spcBef>
                <a:spcPts val="0"/>
              </a:spcBef>
              <a:spcAft>
                <a:spcPts val="0"/>
              </a:spcAft>
              <a:buSzPts val="3400"/>
              <a:buNone/>
              <a:defRPr sz="3400"/>
            </a:lvl8pPr>
            <a:lvl9pPr lvl="8" algn="r" rtl="0">
              <a:spcBef>
                <a:spcPts val="0"/>
              </a:spcBef>
              <a:spcAft>
                <a:spcPts val="0"/>
              </a:spcAft>
              <a:buSzPts val="3400"/>
              <a:buNone/>
              <a:defRPr sz="3400"/>
            </a:lvl9pPr>
          </a:lstStyle>
          <a:p>
            <a:endParaRPr/>
          </a:p>
        </p:txBody>
      </p:sp>
      <p:sp>
        <p:nvSpPr>
          <p:cNvPr id="257" name="Google Shape;257;p23"/>
          <p:cNvSpPr txBox="1">
            <a:spLocks noGrp="1"/>
          </p:cNvSpPr>
          <p:nvPr>
            <p:ph type="body" idx="1"/>
          </p:nvPr>
        </p:nvSpPr>
        <p:spPr>
          <a:xfrm>
            <a:off x="5791400" y="2500513"/>
            <a:ext cx="2631000" cy="8961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400">
                <a:latin typeface="Lato"/>
                <a:ea typeface="Lato"/>
                <a:cs typeface="Lato"/>
                <a:sym typeface="Lato"/>
              </a:defRPr>
            </a:lvl1pPr>
            <a:lvl2pPr marL="914400" lvl="1" indent="-317500" algn="r" rtl="0">
              <a:spcBef>
                <a:spcPts val="0"/>
              </a:spcBef>
              <a:spcAft>
                <a:spcPts val="0"/>
              </a:spcAft>
              <a:buSzPts val="1400"/>
              <a:buChar char="○"/>
              <a:defRPr sz="1400"/>
            </a:lvl2pPr>
            <a:lvl3pPr marL="1371600" lvl="2" indent="-317500" algn="r" rtl="0">
              <a:spcBef>
                <a:spcPts val="0"/>
              </a:spcBef>
              <a:spcAft>
                <a:spcPts val="0"/>
              </a:spcAft>
              <a:buSzPts val="1400"/>
              <a:buChar char="■"/>
              <a:defRPr sz="1400"/>
            </a:lvl3pPr>
            <a:lvl4pPr marL="1828800" lvl="3" indent="-317500" algn="r" rtl="0">
              <a:spcBef>
                <a:spcPts val="0"/>
              </a:spcBef>
              <a:spcAft>
                <a:spcPts val="0"/>
              </a:spcAft>
              <a:buSzPts val="1400"/>
              <a:buChar char="●"/>
              <a:defRPr sz="1400"/>
            </a:lvl4pPr>
            <a:lvl5pPr marL="2286000" lvl="4" indent="-317500" algn="r" rtl="0">
              <a:spcBef>
                <a:spcPts val="0"/>
              </a:spcBef>
              <a:spcAft>
                <a:spcPts val="0"/>
              </a:spcAft>
              <a:buSzPts val="1400"/>
              <a:buChar char="○"/>
              <a:defRPr sz="1400"/>
            </a:lvl5pPr>
            <a:lvl6pPr marL="2743200" lvl="5" indent="-317500" algn="r" rtl="0">
              <a:spcBef>
                <a:spcPts val="0"/>
              </a:spcBef>
              <a:spcAft>
                <a:spcPts val="0"/>
              </a:spcAft>
              <a:buSzPts val="1400"/>
              <a:buChar char="■"/>
              <a:defRPr sz="1400"/>
            </a:lvl6pPr>
            <a:lvl7pPr marL="3200400" lvl="6" indent="-317500" algn="r" rtl="0">
              <a:spcBef>
                <a:spcPts val="0"/>
              </a:spcBef>
              <a:spcAft>
                <a:spcPts val="0"/>
              </a:spcAft>
              <a:buSzPts val="1400"/>
              <a:buChar char="●"/>
              <a:defRPr sz="1400"/>
            </a:lvl7pPr>
            <a:lvl8pPr marL="3657600" lvl="7" indent="-317500" algn="r" rtl="0">
              <a:spcBef>
                <a:spcPts val="0"/>
              </a:spcBef>
              <a:spcAft>
                <a:spcPts val="0"/>
              </a:spcAft>
              <a:buSzPts val="1400"/>
              <a:buChar char="○"/>
              <a:defRPr sz="1400"/>
            </a:lvl8pPr>
            <a:lvl9pPr marL="4114800" lvl="8" indent="-317500" algn="r" rtl="0">
              <a:spcBef>
                <a:spcPts val="0"/>
              </a:spcBef>
              <a:spcAft>
                <a:spcPts val="0"/>
              </a:spcAft>
              <a:buSzPts val="1400"/>
              <a:buChar char="■"/>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7">
    <p:bg>
      <p:bgPr>
        <a:solidFill>
          <a:schemeClr val="accent1"/>
        </a:solidFill>
        <a:effectLst/>
      </p:bgPr>
    </p:bg>
    <p:spTree>
      <p:nvGrpSpPr>
        <p:cNvPr id="1" name="Shape 258"/>
        <p:cNvGrpSpPr/>
        <p:nvPr/>
      </p:nvGrpSpPr>
      <p:grpSpPr>
        <a:xfrm>
          <a:off x="0" y="0"/>
          <a:ext cx="0" cy="0"/>
          <a:chOff x="0" y="0"/>
          <a:chExt cx="0" cy="0"/>
        </a:xfrm>
      </p:grpSpPr>
      <p:grpSp>
        <p:nvGrpSpPr>
          <p:cNvPr id="259" name="Google Shape;259;p24"/>
          <p:cNvGrpSpPr/>
          <p:nvPr/>
        </p:nvGrpSpPr>
        <p:grpSpPr>
          <a:xfrm rot="10800000" flipH="1">
            <a:off x="0" y="0"/>
            <a:ext cx="1234900" cy="1007250"/>
            <a:chOff x="0" y="0"/>
            <a:chExt cx="1234900" cy="1007250"/>
          </a:xfrm>
        </p:grpSpPr>
        <p:sp>
          <p:nvSpPr>
            <p:cNvPr id="260" name="Google Shape;260;p24"/>
            <p:cNvSpPr/>
            <p:nvPr/>
          </p:nvSpPr>
          <p:spPr>
            <a:xfrm>
              <a:off x="0" y="0"/>
              <a:ext cx="705600" cy="632100"/>
            </a:xfrm>
            <a:prstGeom prst="roundRect">
              <a:avLst>
                <a:gd name="adj" fmla="val 16667"/>
              </a:avLst>
            </a:prstGeom>
            <a:solidFill>
              <a:srgbClr val="E8F0FC">
                <a:alpha val="47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176500" y="59250"/>
              <a:ext cx="1058400" cy="948000"/>
            </a:xfrm>
            <a:prstGeom prst="roundRect">
              <a:avLst>
                <a:gd name="adj" fmla="val 16667"/>
              </a:avLst>
            </a:prstGeom>
            <a:solidFill>
              <a:srgbClr val="E8F0FC">
                <a:alpha val="35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4"/>
          <p:cNvSpPr txBox="1">
            <a:spLocks noGrp="1"/>
          </p:cNvSpPr>
          <p:nvPr>
            <p:ph type="title"/>
          </p:nvPr>
        </p:nvSpPr>
        <p:spPr>
          <a:xfrm>
            <a:off x="705700" y="527300"/>
            <a:ext cx="3243300" cy="841500"/>
          </a:xfrm>
          <a:prstGeom prst="rect">
            <a:avLst/>
          </a:prstGeom>
        </p:spPr>
        <p:txBody>
          <a:bodyPr spcFirstLastPara="1" wrap="square" lIns="91425" tIns="91425" rIns="91425" bIns="91425" anchor="t" anchorCtr="0">
            <a:noAutofit/>
          </a:bodyPr>
          <a:lstStyle>
            <a:lvl1pPr lvl="0" rtl="0">
              <a:spcBef>
                <a:spcPts val="0"/>
              </a:spcBef>
              <a:spcAft>
                <a:spcPts val="0"/>
              </a:spcAft>
              <a:buSzPts val="5500"/>
              <a:buNone/>
              <a:defRPr sz="5500">
                <a:solidFill>
                  <a:schemeClr val="accent6"/>
                </a:solidFill>
              </a:defRPr>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263" name="Google Shape;263;p24"/>
          <p:cNvSpPr txBox="1">
            <a:spLocks noGrp="1"/>
          </p:cNvSpPr>
          <p:nvPr>
            <p:ph type="body" idx="1"/>
          </p:nvPr>
        </p:nvSpPr>
        <p:spPr>
          <a:xfrm>
            <a:off x="705700" y="1934225"/>
            <a:ext cx="3334800" cy="1089300"/>
          </a:xfrm>
          <a:prstGeom prst="rect">
            <a:avLst/>
          </a:prstGeom>
        </p:spPr>
        <p:txBody>
          <a:bodyPr spcFirstLastPara="1" wrap="square" lIns="91425" tIns="91425" rIns="91425" bIns="91425" anchor="ctr" anchorCtr="0">
            <a:noAutofit/>
          </a:bodyPr>
          <a:lstStyle>
            <a:lvl1pPr marL="457200" lvl="0" indent="-323850" rtl="0">
              <a:spcBef>
                <a:spcPts val="0"/>
              </a:spcBef>
              <a:spcAft>
                <a:spcPts val="0"/>
              </a:spcAft>
              <a:buSzPts val="1500"/>
              <a:buChar char="●"/>
              <a:defRPr sz="1400">
                <a:latin typeface="Lato"/>
                <a:ea typeface="Lato"/>
                <a:cs typeface="Lato"/>
                <a:sym typeface="Lato"/>
              </a:defRPr>
            </a:lvl1pPr>
            <a:lvl2pPr marL="914400" lvl="1" indent="-323850" rtl="0">
              <a:spcBef>
                <a:spcPts val="0"/>
              </a:spcBef>
              <a:spcAft>
                <a:spcPts val="0"/>
              </a:spcAft>
              <a:buSzPts val="1500"/>
              <a:buChar char="○"/>
              <a:defRPr sz="1500"/>
            </a:lvl2pPr>
            <a:lvl3pPr marL="1371600" lvl="2" indent="-323850" rtl="0">
              <a:spcBef>
                <a:spcPts val="0"/>
              </a:spcBef>
              <a:spcAft>
                <a:spcPts val="0"/>
              </a:spcAft>
              <a:buSzPts val="1500"/>
              <a:buChar char="■"/>
              <a:defRPr sz="1500"/>
            </a:lvl3pPr>
            <a:lvl4pPr marL="1828800" lvl="3" indent="-323850" rtl="0">
              <a:spcBef>
                <a:spcPts val="0"/>
              </a:spcBef>
              <a:spcAft>
                <a:spcPts val="0"/>
              </a:spcAft>
              <a:buSzPts val="1500"/>
              <a:buChar char="●"/>
              <a:defRPr sz="1500"/>
            </a:lvl4pPr>
            <a:lvl5pPr marL="2286000" lvl="4" indent="-323850" rtl="0">
              <a:spcBef>
                <a:spcPts val="0"/>
              </a:spcBef>
              <a:spcAft>
                <a:spcPts val="0"/>
              </a:spcAft>
              <a:buSzPts val="1500"/>
              <a:buChar char="○"/>
              <a:defRPr sz="1500"/>
            </a:lvl5pPr>
            <a:lvl6pPr marL="2743200" lvl="5" indent="-323850" rtl="0">
              <a:spcBef>
                <a:spcPts val="0"/>
              </a:spcBef>
              <a:spcAft>
                <a:spcPts val="0"/>
              </a:spcAft>
              <a:buSzPts val="1500"/>
              <a:buChar char="■"/>
              <a:defRPr sz="1500"/>
            </a:lvl6pPr>
            <a:lvl7pPr marL="3200400" lvl="6" indent="-323850" rtl="0">
              <a:spcBef>
                <a:spcPts val="0"/>
              </a:spcBef>
              <a:spcAft>
                <a:spcPts val="0"/>
              </a:spcAft>
              <a:buSzPts val="1500"/>
              <a:buChar char="●"/>
              <a:defRPr sz="1500"/>
            </a:lvl7pPr>
            <a:lvl8pPr marL="3657600" lvl="7" indent="-323850" rtl="0">
              <a:spcBef>
                <a:spcPts val="0"/>
              </a:spcBef>
              <a:spcAft>
                <a:spcPts val="0"/>
              </a:spcAft>
              <a:buSzPts val="1500"/>
              <a:buChar char="○"/>
              <a:defRPr sz="1500"/>
            </a:lvl8pPr>
            <a:lvl9pPr marL="4114800" lvl="8" indent="-323850" rtl="0">
              <a:spcBef>
                <a:spcPts val="0"/>
              </a:spcBef>
              <a:spcAft>
                <a:spcPts val="0"/>
              </a:spcAft>
              <a:buSzPts val="1500"/>
              <a:buChar char="■"/>
              <a:defRPr sz="1500"/>
            </a:lvl9pPr>
          </a:lstStyle>
          <a:p>
            <a:endParaRPr/>
          </a:p>
        </p:txBody>
      </p:sp>
      <p:sp>
        <p:nvSpPr>
          <p:cNvPr id="264" name="Google Shape;264;p24"/>
          <p:cNvSpPr txBox="1"/>
          <p:nvPr/>
        </p:nvSpPr>
        <p:spPr>
          <a:xfrm>
            <a:off x="705700" y="3119475"/>
            <a:ext cx="2866500" cy="121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4"/>
              </a:buClr>
              <a:buSzPts val="1100"/>
              <a:buFont typeface="Arial"/>
              <a:buNone/>
            </a:pPr>
            <a:r>
              <a:rPr lang="en" sz="1300">
                <a:solidFill>
                  <a:schemeClr val="accent6"/>
                </a:solidFill>
                <a:latin typeface="Lato"/>
                <a:ea typeface="Lato"/>
                <a:cs typeface="Lato"/>
                <a:sym typeface="Lato"/>
              </a:rPr>
              <a:t>CREDITS: </a:t>
            </a:r>
            <a:endParaRPr sz="1300">
              <a:solidFill>
                <a:schemeClr val="accent6"/>
              </a:solidFill>
              <a:latin typeface="Lato"/>
              <a:ea typeface="Lato"/>
              <a:cs typeface="Lato"/>
              <a:sym typeface="Lato"/>
            </a:endParaRPr>
          </a:p>
          <a:p>
            <a:pPr marL="0" lvl="0" indent="0" algn="l" rtl="0">
              <a:spcBef>
                <a:spcPts val="0"/>
              </a:spcBef>
              <a:spcAft>
                <a:spcPts val="0"/>
              </a:spcAft>
              <a:buClr>
                <a:schemeClr val="accent4"/>
              </a:buClr>
              <a:buSzPts val="1100"/>
              <a:buFont typeface="Arial"/>
              <a:buNone/>
            </a:pPr>
            <a:r>
              <a:rPr lang="en" sz="1300">
                <a:solidFill>
                  <a:schemeClr val="accent6"/>
                </a:solidFill>
                <a:latin typeface="Lato"/>
                <a:ea typeface="Lato"/>
                <a:cs typeface="Lato"/>
                <a:sym typeface="Lato"/>
              </a:rPr>
              <a:t>This presentation template was created  by </a:t>
            </a:r>
            <a:r>
              <a:rPr lang="en" sz="1300" b="1">
                <a:solidFill>
                  <a:schemeClr val="accent6"/>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300">
                <a:solidFill>
                  <a:schemeClr val="accent6"/>
                </a:solidFill>
                <a:latin typeface="Lato"/>
                <a:ea typeface="Lato"/>
                <a:cs typeface="Lato"/>
                <a:sym typeface="Lato"/>
              </a:rPr>
              <a:t>, including icons by</a:t>
            </a:r>
            <a:r>
              <a:rPr lang="en" sz="1300" b="1">
                <a:solidFill>
                  <a:schemeClr val="accent6"/>
                </a:solidFill>
                <a:latin typeface="Lato"/>
                <a:ea typeface="Lato"/>
                <a:cs typeface="Lato"/>
                <a:sym typeface="Lato"/>
              </a:rPr>
              <a:t> </a:t>
            </a:r>
            <a:r>
              <a:rPr lang="en" sz="1300" b="1">
                <a:solidFill>
                  <a:schemeClr val="accent6"/>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300">
                <a:solidFill>
                  <a:schemeClr val="accent6"/>
                </a:solidFill>
                <a:latin typeface="Lato"/>
                <a:ea typeface="Lato"/>
                <a:cs typeface="Lato"/>
                <a:sym typeface="Lato"/>
              </a:rPr>
              <a:t>, infographics &amp; images by </a:t>
            </a:r>
            <a:r>
              <a:rPr lang="en" sz="1300" b="1">
                <a:solidFill>
                  <a:schemeClr val="accent6"/>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endParaRPr sz="1300" b="1">
              <a:solidFill>
                <a:schemeClr val="accent6"/>
              </a:solidFill>
              <a:latin typeface="Lato"/>
              <a:ea typeface="Lato"/>
              <a:cs typeface="Lato"/>
              <a:sym typeface="Lato"/>
            </a:endParaRPr>
          </a:p>
          <a:p>
            <a:pPr marL="0" lvl="0" indent="0" algn="l" rtl="0">
              <a:spcBef>
                <a:spcPts val="0"/>
              </a:spcBef>
              <a:spcAft>
                <a:spcPts val="0"/>
              </a:spcAft>
              <a:buNone/>
            </a:pPr>
            <a:endParaRPr sz="1300">
              <a:solidFill>
                <a:schemeClr val="accent6"/>
              </a:solidFill>
              <a:latin typeface="Lato"/>
              <a:ea typeface="Lato"/>
              <a:cs typeface="Lato"/>
              <a:sym typeface="Lato"/>
            </a:endParaRPr>
          </a:p>
          <a:p>
            <a:pPr marL="0" lvl="0" indent="0" algn="l" rtl="0">
              <a:spcBef>
                <a:spcPts val="0"/>
              </a:spcBef>
              <a:spcAft>
                <a:spcPts val="0"/>
              </a:spcAft>
              <a:buNone/>
            </a:pPr>
            <a:endParaRPr sz="1300">
              <a:solidFill>
                <a:schemeClr val="accent6"/>
              </a:solidFill>
              <a:latin typeface="Lato"/>
              <a:ea typeface="Lato"/>
              <a:cs typeface="Lato"/>
              <a:sym typeface="Lato"/>
            </a:endParaRPr>
          </a:p>
          <a:p>
            <a:pPr marL="0" lvl="0" indent="0" algn="l" rtl="0">
              <a:spcBef>
                <a:spcPts val="0"/>
              </a:spcBef>
              <a:spcAft>
                <a:spcPts val="0"/>
              </a:spcAft>
              <a:buNone/>
            </a:pPr>
            <a:endParaRPr sz="1300">
              <a:solidFill>
                <a:schemeClr val="accent6"/>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705700" y="1264600"/>
            <a:ext cx="7732500" cy="3116700"/>
          </a:xfrm>
          <a:prstGeom prst="rect">
            <a:avLst/>
          </a:prstGeom>
        </p:spPr>
        <p:txBody>
          <a:bodyPr spcFirstLastPara="1" wrap="square" lIns="91425" tIns="91425" rIns="91425" bIns="91425" anchor="ctr" anchorCtr="0">
            <a:noAutofit/>
          </a:bodyPr>
          <a:lstStyle>
            <a:lvl1pPr marL="457200" marR="50800" lvl="0" indent="-304800" rtl="0">
              <a:lnSpc>
                <a:spcPct val="115000"/>
              </a:lnSpc>
              <a:spcBef>
                <a:spcPts val="0"/>
              </a:spcBef>
              <a:spcAft>
                <a:spcPts val="0"/>
              </a:spcAft>
              <a:buSzPts val="1200"/>
              <a:buChar char="●"/>
              <a:defRPr sz="1200">
                <a:latin typeface="Lato"/>
                <a:ea typeface="Lato"/>
                <a:cs typeface="Lato"/>
                <a:sym typeface="Lato"/>
              </a:defRPr>
            </a:lvl1pPr>
            <a:lvl2pPr marL="914400" lvl="1" indent="-304800" rtl="0">
              <a:spcBef>
                <a:spcPts val="0"/>
              </a:spcBef>
              <a:spcAft>
                <a:spcPts val="0"/>
              </a:spcAft>
              <a:buClr>
                <a:srgbClr val="434343"/>
              </a:buClr>
              <a:buSzPts val="1200"/>
              <a:buFont typeface="Roboto Condensed Light"/>
              <a:buChar char="○"/>
              <a:defRPr sz="1500"/>
            </a:lvl2pPr>
            <a:lvl3pPr marL="1371600" lvl="2" indent="-304800" rtl="0">
              <a:spcBef>
                <a:spcPts val="0"/>
              </a:spcBef>
              <a:spcAft>
                <a:spcPts val="0"/>
              </a:spcAft>
              <a:buClr>
                <a:srgbClr val="434343"/>
              </a:buClr>
              <a:buSzPts val="1200"/>
              <a:buFont typeface="Roboto Condensed Light"/>
              <a:buChar char="■"/>
              <a:defRPr sz="1500"/>
            </a:lvl3pPr>
            <a:lvl4pPr marL="1828800" lvl="3" indent="-304800" rtl="0">
              <a:spcBef>
                <a:spcPts val="0"/>
              </a:spcBef>
              <a:spcAft>
                <a:spcPts val="0"/>
              </a:spcAft>
              <a:buClr>
                <a:srgbClr val="434343"/>
              </a:buClr>
              <a:buSzPts val="1200"/>
              <a:buFont typeface="Roboto Condensed Light"/>
              <a:buChar char="●"/>
              <a:defRPr sz="1500"/>
            </a:lvl4pPr>
            <a:lvl5pPr marL="2286000" lvl="4" indent="-304800" rtl="0">
              <a:spcBef>
                <a:spcPts val="0"/>
              </a:spcBef>
              <a:spcAft>
                <a:spcPts val="0"/>
              </a:spcAft>
              <a:buClr>
                <a:srgbClr val="434343"/>
              </a:buClr>
              <a:buSzPts val="1200"/>
              <a:buFont typeface="Roboto Condensed Light"/>
              <a:buChar char="○"/>
              <a:defRPr sz="1500"/>
            </a:lvl5pPr>
            <a:lvl6pPr marL="2743200" lvl="5" indent="-304800" rtl="0">
              <a:spcBef>
                <a:spcPts val="0"/>
              </a:spcBef>
              <a:spcAft>
                <a:spcPts val="0"/>
              </a:spcAft>
              <a:buClr>
                <a:srgbClr val="434343"/>
              </a:buClr>
              <a:buSzPts val="1200"/>
              <a:buFont typeface="Roboto Condensed Light"/>
              <a:buChar char="■"/>
              <a:defRPr sz="1500"/>
            </a:lvl6pPr>
            <a:lvl7pPr marL="3200400" lvl="6" indent="-304800" rtl="0">
              <a:spcBef>
                <a:spcPts val="0"/>
              </a:spcBef>
              <a:spcAft>
                <a:spcPts val="0"/>
              </a:spcAft>
              <a:buClr>
                <a:srgbClr val="434343"/>
              </a:buClr>
              <a:buSzPts val="1200"/>
              <a:buFont typeface="Roboto Condensed Light"/>
              <a:buChar char="●"/>
              <a:defRPr sz="1500"/>
            </a:lvl7pPr>
            <a:lvl8pPr marL="3657600" lvl="7" indent="-304800" rtl="0">
              <a:spcBef>
                <a:spcPts val="0"/>
              </a:spcBef>
              <a:spcAft>
                <a:spcPts val="0"/>
              </a:spcAft>
              <a:buClr>
                <a:srgbClr val="434343"/>
              </a:buClr>
              <a:buSzPts val="1200"/>
              <a:buFont typeface="Roboto Condensed Light"/>
              <a:buChar char="○"/>
              <a:defRPr sz="1500"/>
            </a:lvl8pPr>
            <a:lvl9pPr marL="4114800" lvl="8" indent="-304800" rtl="0">
              <a:spcBef>
                <a:spcPts val="0"/>
              </a:spcBef>
              <a:spcAft>
                <a:spcPts val="0"/>
              </a:spcAft>
              <a:buClr>
                <a:srgbClr val="434343"/>
              </a:buClr>
              <a:buSzPts val="1200"/>
              <a:buFont typeface="Roboto Condensed Light"/>
              <a:buChar char="■"/>
              <a:defRPr sz="1500"/>
            </a:lvl9pPr>
          </a:lstStyle>
          <a:p>
            <a:endParaRPr/>
          </a:p>
        </p:txBody>
      </p:sp>
      <p:sp>
        <p:nvSpPr>
          <p:cNvPr id="20" name="Google Shape;20;p4"/>
          <p:cNvSpPr txBox="1">
            <a:spLocks noGrp="1"/>
          </p:cNvSpPr>
          <p:nvPr>
            <p:ph type="title"/>
          </p:nvPr>
        </p:nvSpPr>
        <p:spPr>
          <a:xfrm>
            <a:off x="705700" y="533250"/>
            <a:ext cx="7732500" cy="54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1" name="Google Shape;21;p4"/>
          <p:cNvGrpSpPr/>
          <p:nvPr/>
        </p:nvGrpSpPr>
        <p:grpSpPr>
          <a:xfrm>
            <a:off x="0" y="0"/>
            <a:ext cx="1234900" cy="1007250"/>
            <a:chOff x="0" y="0"/>
            <a:chExt cx="1234900" cy="1007250"/>
          </a:xfrm>
        </p:grpSpPr>
        <p:sp>
          <p:nvSpPr>
            <p:cNvPr id="22" name="Google Shape;22;p4"/>
            <p:cNvSpPr/>
            <p:nvPr/>
          </p:nvSpPr>
          <p:spPr>
            <a:xfrm>
              <a:off x="0" y="0"/>
              <a:ext cx="705600" cy="6321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176500" y="59250"/>
              <a:ext cx="1058400" cy="9480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4"/>
          <p:cNvGrpSpPr/>
          <p:nvPr/>
        </p:nvGrpSpPr>
        <p:grpSpPr>
          <a:xfrm>
            <a:off x="6810075" y="3114300"/>
            <a:ext cx="2333925" cy="2029200"/>
            <a:chOff x="3293000" y="3114275"/>
            <a:chExt cx="2333925" cy="2029200"/>
          </a:xfrm>
        </p:grpSpPr>
        <p:sp>
          <p:nvSpPr>
            <p:cNvPr id="25" name="Google Shape;25;p4"/>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4"/>
          <p:cNvGrpSpPr/>
          <p:nvPr/>
        </p:nvGrpSpPr>
        <p:grpSpPr>
          <a:xfrm>
            <a:off x="7389025" y="-11800"/>
            <a:ext cx="1754975" cy="1633700"/>
            <a:chOff x="7389025" y="3509800"/>
            <a:chExt cx="1754975" cy="1633700"/>
          </a:xfrm>
        </p:grpSpPr>
        <p:sp>
          <p:nvSpPr>
            <p:cNvPr id="28" name="Google Shape;28;p4"/>
            <p:cNvSpPr/>
            <p:nvPr/>
          </p:nvSpPr>
          <p:spPr>
            <a:xfrm>
              <a:off x="7524900" y="3693000"/>
              <a:ext cx="1619100" cy="1450500"/>
            </a:xfrm>
            <a:prstGeom prst="roundRect">
              <a:avLst>
                <a:gd name="adj" fmla="val 16667"/>
              </a:avLst>
            </a:prstGeom>
            <a:solidFill>
              <a:srgbClr val="E4D7C2">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7389025" y="3509800"/>
              <a:ext cx="1228500" cy="1100400"/>
            </a:xfrm>
            <a:prstGeom prst="roundRect">
              <a:avLst>
                <a:gd name="adj" fmla="val 16667"/>
              </a:avLst>
            </a:prstGeom>
            <a:solidFill>
              <a:srgbClr val="E4D7C2">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solidFill>
          <a:schemeClr val="accent1"/>
        </a:solidFill>
        <a:effectLst/>
      </p:bgPr>
    </p:bg>
    <p:spTree>
      <p:nvGrpSpPr>
        <p:cNvPr id="1" name="Shape 265"/>
        <p:cNvGrpSpPr/>
        <p:nvPr/>
      </p:nvGrpSpPr>
      <p:grpSpPr>
        <a:xfrm>
          <a:off x="0" y="0"/>
          <a:ext cx="0" cy="0"/>
          <a:chOff x="0" y="0"/>
          <a:chExt cx="0" cy="0"/>
        </a:xfrm>
      </p:grpSpPr>
      <p:grpSp>
        <p:nvGrpSpPr>
          <p:cNvPr id="266" name="Google Shape;266;p25"/>
          <p:cNvGrpSpPr/>
          <p:nvPr/>
        </p:nvGrpSpPr>
        <p:grpSpPr>
          <a:xfrm rot="10800000" flipH="1">
            <a:off x="0" y="0"/>
            <a:ext cx="1234900" cy="1007250"/>
            <a:chOff x="0" y="0"/>
            <a:chExt cx="1234900" cy="1007250"/>
          </a:xfrm>
        </p:grpSpPr>
        <p:sp>
          <p:nvSpPr>
            <p:cNvPr id="267" name="Google Shape;267;p25"/>
            <p:cNvSpPr/>
            <p:nvPr/>
          </p:nvSpPr>
          <p:spPr>
            <a:xfrm>
              <a:off x="0" y="0"/>
              <a:ext cx="705600" cy="632100"/>
            </a:xfrm>
            <a:prstGeom prst="roundRect">
              <a:avLst>
                <a:gd name="adj" fmla="val 16667"/>
              </a:avLst>
            </a:prstGeom>
            <a:solidFill>
              <a:srgbClr val="E8F0FC">
                <a:alpha val="47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p:cNvSpPr/>
            <p:nvPr/>
          </p:nvSpPr>
          <p:spPr>
            <a:xfrm>
              <a:off x="176500" y="59250"/>
              <a:ext cx="1058400" cy="948000"/>
            </a:xfrm>
            <a:prstGeom prst="roundRect">
              <a:avLst>
                <a:gd name="adj" fmla="val 16667"/>
              </a:avLst>
            </a:prstGeom>
            <a:solidFill>
              <a:srgbClr val="E8F0FC">
                <a:alpha val="35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25"/>
          <p:cNvGrpSpPr/>
          <p:nvPr/>
        </p:nvGrpSpPr>
        <p:grpSpPr>
          <a:xfrm rot="10800000" flipH="1">
            <a:off x="6810075" y="3114300"/>
            <a:ext cx="2333925" cy="2029200"/>
            <a:chOff x="3293000" y="3114275"/>
            <a:chExt cx="2333925" cy="2029200"/>
          </a:xfrm>
        </p:grpSpPr>
        <p:sp>
          <p:nvSpPr>
            <p:cNvPr id="270" name="Google Shape;270;p25"/>
            <p:cNvSpPr/>
            <p:nvPr/>
          </p:nvSpPr>
          <p:spPr>
            <a:xfrm rot="5400000">
              <a:off x="3636125" y="3152675"/>
              <a:ext cx="2029200" cy="19524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5"/>
            <p:cNvSpPr/>
            <p:nvPr/>
          </p:nvSpPr>
          <p:spPr>
            <a:xfrm rot="5400000">
              <a:off x="3267500" y="3815075"/>
              <a:ext cx="1353900" cy="13029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25"/>
          <p:cNvGrpSpPr/>
          <p:nvPr/>
        </p:nvGrpSpPr>
        <p:grpSpPr>
          <a:xfrm rot="10800000" flipH="1">
            <a:off x="7389025" y="0"/>
            <a:ext cx="1754975" cy="1633700"/>
            <a:chOff x="7389025" y="3509800"/>
            <a:chExt cx="1754975" cy="1633700"/>
          </a:xfrm>
        </p:grpSpPr>
        <p:sp>
          <p:nvSpPr>
            <p:cNvPr id="273" name="Google Shape;273;p25"/>
            <p:cNvSpPr/>
            <p:nvPr/>
          </p:nvSpPr>
          <p:spPr>
            <a:xfrm>
              <a:off x="7524900" y="3693000"/>
              <a:ext cx="1619100" cy="1450500"/>
            </a:xfrm>
            <a:prstGeom prst="roundRect">
              <a:avLst>
                <a:gd name="adj" fmla="val 16667"/>
              </a:avLst>
            </a:prstGeom>
            <a:solidFill>
              <a:srgbClr val="E4D7C2">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389025" y="3509800"/>
              <a:ext cx="1228500" cy="1100400"/>
            </a:xfrm>
            <a:prstGeom prst="roundRect">
              <a:avLst>
                <a:gd name="adj" fmla="val 16667"/>
              </a:avLst>
            </a:prstGeom>
            <a:solidFill>
              <a:srgbClr val="E4D7C2">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25"/>
          <p:cNvSpPr txBox="1">
            <a:spLocks noGrp="1"/>
          </p:cNvSpPr>
          <p:nvPr>
            <p:ph type="body" idx="1"/>
          </p:nvPr>
        </p:nvSpPr>
        <p:spPr>
          <a:xfrm>
            <a:off x="705700" y="1188400"/>
            <a:ext cx="7732500" cy="3116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00">
                <a:latin typeface="Lato"/>
                <a:ea typeface="Lato"/>
                <a:cs typeface="Lato"/>
                <a:sym typeface="Lato"/>
              </a:defRPr>
            </a:lvl1pPr>
            <a:lvl2pPr marL="914400" lvl="1" indent="-304800" rtl="0">
              <a:spcBef>
                <a:spcPts val="0"/>
              </a:spcBef>
              <a:spcAft>
                <a:spcPts val="0"/>
              </a:spcAft>
              <a:buClr>
                <a:srgbClr val="434343"/>
              </a:buClr>
              <a:buSzPts val="1200"/>
              <a:buFont typeface="Roboto Condensed Light"/>
              <a:buAutoNum type="alphaLcPeriod"/>
              <a:defRPr sz="1500"/>
            </a:lvl2pPr>
            <a:lvl3pPr marL="1371600" lvl="2" indent="-304800" rtl="0">
              <a:spcBef>
                <a:spcPts val="0"/>
              </a:spcBef>
              <a:spcAft>
                <a:spcPts val="0"/>
              </a:spcAft>
              <a:buClr>
                <a:srgbClr val="434343"/>
              </a:buClr>
              <a:buSzPts val="1200"/>
              <a:buFont typeface="Roboto Condensed Light"/>
              <a:buAutoNum type="romanLcPeriod"/>
              <a:defRPr sz="1500"/>
            </a:lvl3pPr>
            <a:lvl4pPr marL="1828800" lvl="3" indent="-304800" rtl="0">
              <a:spcBef>
                <a:spcPts val="0"/>
              </a:spcBef>
              <a:spcAft>
                <a:spcPts val="0"/>
              </a:spcAft>
              <a:buClr>
                <a:srgbClr val="434343"/>
              </a:buClr>
              <a:buSzPts val="1200"/>
              <a:buFont typeface="Roboto Condensed Light"/>
              <a:buAutoNum type="arabicPeriod"/>
              <a:defRPr sz="1500"/>
            </a:lvl4pPr>
            <a:lvl5pPr marL="2286000" lvl="4" indent="-304800" rtl="0">
              <a:spcBef>
                <a:spcPts val="0"/>
              </a:spcBef>
              <a:spcAft>
                <a:spcPts val="0"/>
              </a:spcAft>
              <a:buClr>
                <a:srgbClr val="434343"/>
              </a:buClr>
              <a:buSzPts val="1200"/>
              <a:buFont typeface="Roboto Condensed Light"/>
              <a:buAutoNum type="alphaLcPeriod"/>
              <a:defRPr sz="1500"/>
            </a:lvl5pPr>
            <a:lvl6pPr marL="2743200" lvl="5" indent="-304800" rtl="0">
              <a:spcBef>
                <a:spcPts val="0"/>
              </a:spcBef>
              <a:spcAft>
                <a:spcPts val="0"/>
              </a:spcAft>
              <a:buClr>
                <a:srgbClr val="434343"/>
              </a:buClr>
              <a:buSzPts val="1200"/>
              <a:buFont typeface="Roboto Condensed Light"/>
              <a:buAutoNum type="romanLcPeriod"/>
              <a:defRPr sz="1500"/>
            </a:lvl6pPr>
            <a:lvl7pPr marL="3200400" lvl="6" indent="-304800" rtl="0">
              <a:spcBef>
                <a:spcPts val="0"/>
              </a:spcBef>
              <a:spcAft>
                <a:spcPts val="0"/>
              </a:spcAft>
              <a:buClr>
                <a:srgbClr val="434343"/>
              </a:buClr>
              <a:buSzPts val="1200"/>
              <a:buFont typeface="Roboto Condensed Light"/>
              <a:buAutoNum type="arabicPeriod"/>
              <a:defRPr sz="1500"/>
            </a:lvl7pPr>
            <a:lvl8pPr marL="3657600" lvl="7" indent="-304800" rtl="0">
              <a:spcBef>
                <a:spcPts val="0"/>
              </a:spcBef>
              <a:spcAft>
                <a:spcPts val="0"/>
              </a:spcAft>
              <a:buClr>
                <a:srgbClr val="434343"/>
              </a:buClr>
              <a:buSzPts val="1200"/>
              <a:buFont typeface="Roboto Condensed Light"/>
              <a:buAutoNum type="alphaLcPeriod"/>
              <a:defRPr sz="1500"/>
            </a:lvl8pPr>
            <a:lvl9pPr marL="4114800" lvl="8" indent="-304800" rtl="0">
              <a:spcBef>
                <a:spcPts val="0"/>
              </a:spcBef>
              <a:spcAft>
                <a:spcPts val="0"/>
              </a:spcAft>
              <a:buClr>
                <a:srgbClr val="434343"/>
              </a:buClr>
              <a:buSzPts val="1200"/>
              <a:buFont typeface="Roboto Condensed Light"/>
              <a:buAutoNum type="romanLcPeriod"/>
              <a:defRPr sz="1500"/>
            </a:lvl9pPr>
          </a:lstStyle>
          <a:p>
            <a:endParaRPr/>
          </a:p>
        </p:txBody>
      </p:sp>
      <p:sp>
        <p:nvSpPr>
          <p:cNvPr id="276" name="Google Shape;276;p25"/>
          <p:cNvSpPr txBox="1">
            <a:spLocks noGrp="1"/>
          </p:cNvSpPr>
          <p:nvPr>
            <p:ph type="title"/>
          </p:nvPr>
        </p:nvSpPr>
        <p:spPr>
          <a:xfrm>
            <a:off x="705700" y="533250"/>
            <a:ext cx="7732500" cy="54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1">
  <p:cSld name="ONE_COLUMN_TEXT_1">
    <p:bg>
      <p:bgPr>
        <a:solidFill>
          <a:schemeClr val="accent1"/>
        </a:solidFill>
        <a:effectLst/>
      </p:bgPr>
    </p:bg>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721073" y="1594638"/>
            <a:ext cx="31818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a:endParaRPr/>
          </a:p>
        </p:txBody>
      </p:sp>
      <p:sp>
        <p:nvSpPr>
          <p:cNvPr id="279" name="Google Shape;279;p26"/>
          <p:cNvSpPr txBox="1">
            <a:spLocks noGrp="1"/>
          </p:cNvSpPr>
          <p:nvPr>
            <p:ph type="body" idx="1"/>
          </p:nvPr>
        </p:nvSpPr>
        <p:spPr>
          <a:xfrm>
            <a:off x="721075" y="2368969"/>
            <a:ext cx="2717700" cy="1179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atin typeface="Lato"/>
                <a:ea typeface="Lato"/>
                <a:cs typeface="Lato"/>
                <a:sym typeface="Lato"/>
              </a:defRPr>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grpSp>
        <p:nvGrpSpPr>
          <p:cNvPr id="280" name="Google Shape;280;p26"/>
          <p:cNvGrpSpPr/>
          <p:nvPr/>
        </p:nvGrpSpPr>
        <p:grpSpPr>
          <a:xfrm rot="10800000" flipH="1">
            <a:off x="0" y="4136250"/>
            <a:ext cx="1234900" cy="1007250"/>
            <a:chOff x="0" y="0"/>
            <a:chExt cx="1234900" cy="1007250"/>
          </a:xfrm>
        </p:grpSpPr>
        <p:sp>
          <p:nvSpPr>
            <p:cNvPr id="281" name="Google Shape;281;p26"/>
            <p:cNvSpPr/>
            <p:nvPr/>
          </p:nvSpPr>
          <p:spPr>
            <a:xfrm>
              <a:off x="0" y="0"/>
              <a:ext cx="705600" cy="632100"/>
            </a:xfrm>
            <a:prstGeom prst="roundRect">
              <a:avLst>
                <a:gd name="adj" fmla="val 16667"/>
              </a:avLst>
            </a:prstGeom>
            <a:solidFill>
              <a:srgbClr val="E8F0FC">
                <a:alpha val="47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176500" y="59250"/>
              <a:ext cx="1058400" cy="948000"/>
            </a:xfrm>
            <a:prstGeom prst="roundRect">
              <a:avLst>
                <a:gd name="adj" fmla="val 16667"/>
              </a:avLst>
            </a:prstGeom>
            <a:solidFill>
              <a:srgbClr val="E8F0FC">
                <a:alpha val="35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26"/>
          <p:cNvGrpSpPr/>
          <p:nvPr/>
        </p:nvGrpSpPr>
        <p:grpSpPr>
          <a:xfrm rot="10800000" flipH="1">
            <a:off x="6810075" y="3114300"/>
            <a:ext cx="2333925" cy="2029200"/>
            <a:chOff x="3293000" y="3114275"/>
            <a:chExt cx="2333925" cy="2029200"/>
          </a:xfrm>
        </p:grpSpPr>
        <p:sp>
          <p:nvSpPr>
            <p:cNvPr id="284" name="Google Shape;284;p26"/>
            <p:cNvSpPr/>
            <p:nvPr/>
          </p:nvSpPr>
          <p:spPr>
            <a:xfrm rot="5400000">
              <a:off x="3636125" y="3152675"/>
              <a:ext cx="2029200" cy="19524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rot="5400000">
              <a:off x="3267500" y="3815075"/>
              <a:ext cx="1353900" cy="13029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26"/>
          <p:cNvGrpSpPr/>
          <p:nvPr/>
        </p:nvGrpSpPr>
        <p:grpSpPr>
          <a:xfrm rot="10800000" flipH="1">
            <a:off x="7389025" y="0"/>
            <a:ext cx="1754975" cy="1633700"/>
            <a:chOff x="7389025" y="3509800"/>
            <a:chExt cx="1754975" cy="1633700"/>
          </a:xfrm>
        </p:grpSpPr>
        <p:sp>
          <p:nvSpPr>
            <p:cNvPr id="287" name="Google Shape;287;p26"/>
            <p:cNvSpPr/>
            <p:nvPr/>
          </p:nvSpPr>
          <p:spPr>
            <a:xfrm>
              <a:off x="7524900" y="3693000"/>
              <a:ext cx="1619100" cy="1450500"/>
            </a:xfrm>
            <a:prstGeom prst="roundRect">
              <a:avLst>
                <a:gd name="adj" fmla="val 16667"/>
              </a:avLst>
            </a:prstGeom>
            <a:solidFill>
              <a:srgbClr val="E4D7C2">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7389025" y="3509800"/>
              <a:ext cx="1228500" cy="1100400"/>
            </a:xfrm>
            <a:prstGeom prst="roundRect">
              <a:avLst>
                <a:gd name="adj" fmla="val 16667"/>
              </a:avLst>
            </a:prstGeom>
            <a:solidFill>
              <a:srgbClr val="E4D7C2">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bg>
      <p:bgPr>
        <a:solidFill>
          <a:schemeClr val="accent3"/>
        </a:solidFill>
        <a:effectLst/>
      </p:bgPr>
    </p:bg>
    <p:spTree>
      <p:nvGrpSpPr>
        <p:cNvPr id="1" name="Shape 289"/>
        <p:cNvGrpSpPr/>
        <p:nvPr/>
      </p:nvGrpSpPr>
      <p:grpSpPr>
        <a:xfrm>
          <a:off x="0" y="0"/>
          <a:ext cx="0" cy="0"/>
          <a:chOff x="0" y="0"/>
          <a:chExt cx="0" cy="0"/>
        </a:xfrm>
      </p:grpSpPr>
      <p:grpSp>
        <p:nvGrpSpPr>
          <p:cNvPr id="290" name="Google Shape;290;p27"/>
          <p:cNvGrpSpPr/>
          <p:nvPr/>
        </p:nvGrpSpPr>
        <p:grpSpPr>
          <a:xfrm>
            <a:off x="2238025" y="3153325"/>
            <a:ext cx="2333925" cy="2029200"/>
            <a:chOff x="3293000" y="3114275"/>
            <a:chExt cx="2333925" cy="2029200"/>
          </a:xfrm>
        </p:grpSpPr>
        <p:sp>
          <p:nvSpPr>
            <p:cNvPr id="291" name="Google Shape;291;p27"/>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27"/>
          <p:cNvSpPr txBox="1">
            <a:spLocks noGrp="1"/>
          </p:cNvSpPr>
          <p:nvPr>
            <p:ph type="body" idx="1"/>
          </p:nvPr>
        </p:nvSpPr>
        <p:spPr>
          <a:xfrm>
            <a:off x="1548313" y="3573738"/>
            <a:ext cx="2486700" cy="9171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400">
                <a:latin typeface="Lato"/>
                <a:ea typeface="Lato"/>
                <a:cs typeface="Lato"/>
                <a:sym typeface="Lato"/>
              </a:defRPr>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94" name="Google Shape;294;p27"/>
          <p:cNvSpPr txBox="1">
            <a:spLocks noGrp="1"/>
          </p:cNvSpPr>
          <p:nvPr>
            <p:ph type="title"/>
          </p:nvPr>
        </p:nvSpPr>
        <p:spPr>
          <a:xfrm>
            <a:off x="1397113" y="3216063"/>
            <a:ext cx="2637900" cy="427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2pPr>
            <a:lvl3pPr lvl="2"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3pPr>
            <a:lvl4pPr lvl="3"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4pPr>
            <a:lvl5pPr lvl="4"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5pPr>
            <a:lvl6pPr lvl="5"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6pPr>
            <a:lvl7pPr lvl="6"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7pPr>
            <a:lvl8pPr lvl="7"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8pPr>
            <a:lvl9pPr lvl="8"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9pPr>
          </a:lstStyle>
          <a:p>
            <a:endParaRPr/>
          </a:p>
        </p:txBody>
      </p:sp>
      <p:sp>
        <p:nvSpPr>
          <p:cNvPr id="295" name="Google Shape;295;p27"/>
          <p:cNvSpPr txBox="1">
            <a:spLocks noGrp="1"/>
          </p:cNvSpPr>
          <p:nvPr>
            <p:ph type="title" idx="2"/>
          </p:nvPr>
        </p:nvSpPr>
        <p:spPr>
          <a:xfrm>
            <a:off x="5108988" y="3216063"/>
            <a:ext cx="2637900" cy="427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2pPr>
            <a:lvl3pPr lvl="2"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3pPr>
            <a:lvl4pPr lvl="3"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4pPr>
            <a:lvl5pPr lvl="4"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5pPr>
            <a:lvl6pPr lvl="5"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6pPr>
            <a:lvl7pPr lvl="6"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7pPr>
            <a:lvl8pPr lvl="7"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8pPr>
            <a:lvl9pPr lvl="8"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9pPr>
          </a:lstStyle>
          <a:p>
            <a:endParaRPr/>
          </a:p>
        </p:txBody>
      </p:sp>
      <p:sp>
        <p:nvSpPr>
          <p:cNvPr id="296" name="Google Shape;296;p27"/>
          <p:cNvSpPr txBox="1">
            <a:spLocks noGrp="1"/>
          </p:cNvSpPr>
          <p:nvPr>
            <p:ph type="body" idx="3"/>
          </p:nvPr>
        </p:nvSpPr>
        <p:spPr>
          <a:xfrm>
            <a:off x="5108988" y="3558438"/>
            <a:ext cx="2486700" cy="947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atin typeface="Lato"/>
                <a:ea typeface="Lato"/>
                <a:cs typeface="Lato"/>
                <a:sym typeface="Lato"/>
              </a:defRPr>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97" name="Google Shape;297;p27"/>
          <p:cNvSpPr txBox="1">
            <a:spLocks noGrp="1"/>
          </p:cNvSpPr>
          <p:nvPr>
            <p:ph type="title" idx="4"/>
          </p:nvPr>
        </p:nvSpPr>
        <p:spPr>
          <a:xfrm>
            <a:off x="704100" y="533250"/>
            <a:ext cx="7735800" cy="53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98" name="Google Shape;298;p27"/>
          <p:cNvGrpSpPr/>
          <p:nvPr/>
        </p:nvGrpSpPr>
        <p:grpSpPr>
          <a:xfrm>
            <a:off x="0" y="0"/>
            <a:ext cx="1234900" cy="1007250"/>
            <a:chOff x="0" y="0"/>
            <a:chExt cx="1234900" cy="1007250"/>
          </a:xfrm>
        </p:grpSpPr>
        <p:sp>
          <p:nvSpPr>
            <p:cNvPr id="299" name="Google Shape;299;p27"/>
            <p:cNvSpPr/>
            <p:nvPr/>
          </p:nvSpPr>
          <p:spPr>
            <a:xfrm>
              <a:off x="0" y="0"/>
              <a:ext cx="705600" cy="6321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176500" y="59250"/>
              <a:ext cx="1058400" cy="9480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7"/>
          <p:cNvGrpSpPr/>
          <p:nvPr/>
        </p:nvGrpSpPr>
        <p:grpSpPr>
          <a:xfrm>
            <a:off x="7389025" y="-11800"/>
            <a:ext cx="1754975" cy="1633700"/>
            <a:chOff x="7389025" y="3509800"/>
            <a:chExt cx="1754975" cy="1633700"/>
          </a:xfrm>
        </p:grpSpPr>
        <p:sp>
          <p:nvSpPr>
            <p:cNvPr id="302" name="Google Shape;302;p27"/>
            <p:cNvSpPr/>
            <p:nvPr/>
          </p:nvSpPr>
          <p:spPr>
            <a:xfrm>
              <a:off x="7524900" y="3693000"/>
              <a:ext cx="1619100" cy="1450500"/>
            </a:xfrm>
            <a:prstGeom prst="roundRect">
              <a:avLst>
                <a:gd name="adj" fmla="val 16667"/>
              </a:avLst>
            </a:prstGeom>
            <a:solidFill>
              <a:srgbClr val="E4D7C2">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7389025" y="3509800"/>
              <a:ext cx="1228500" cy="1100400"/>
            </a:xfrm>
            <a:prstGeom prst="roundRect">
              <a:avLst>
                <a:gd name="adj" fmla="val 16667"/>
              </a:avLst>
            </a:prstGeom>
            <a:solidFill>
              <a:srgbClr val="E4D7C2">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18">
    <p:bg>
      <p:bgPr>
        <a:solidFill>
          <a:schemeClr val="accent1"/>
        </a:solidFill>
        <a:effectLst/>
      </p:bgPr>
    </p:bg>
    <p:spTree>
      <p:nvGrpSpPr>
        <p:cNvPr id="1" name="Shape 304"/>
        <p:cNvGrpSpPr/>
        <p:nvPr/>
      </p:nvGrpSpPr>
      <p:grpSpPr>
        <a:xfrm>
          <a:off x="0" y="0"/>
          <a:ext cx="0" cy="0"/>
          <a:chOff x="0" y="0"/>
          <a:chExt cx="0" cy="0"/>
        </a:xfrm>
      </p:grpSpPr>
      <p:grpSp>
        <p:nvGrpSpPr>
          <p:cNvPr id="305" name="Google Shape;305;p28"/>
          <p:cNvGrpSpPr/>
          <p:nvPr/>
        </p:nvGrpSpPr>
        <p:grpSpPr>
          <a:xfrm>
            <a:off x="6810075" y="1557150"/>
            <a:ext cx="2333925" cy="2029200"/>
            <a:chOff x="3293000" y="3114275"/>
            <a:chExt cx="2333925" cy="2029200"/>
          </a:xfrm>
        </p:grpSpPr>
        <p:sp>
          <p:nvSpPr>
            <p:cNvPr id="306" name="Google Shape;306;p28"/>
            <p:cNvSpPr/>
            <p:nvPr/>
          </p:nvSpPr>
          <p:spPr>
            <a:xfrm rot="5400000">
              <a:off x="3636125" y="3152675"/>
              <a:ext cx="2029200" cy="19524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rot="5400000">
              <a:off x="3267500" y="3815075"/>
              <a:ext cx="1353900" cy="13029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8"/>
          <p:cNvGrpSpPr/>
          <p:nvPr/>
        </p:nvGrpSpPr>
        <p:grpSpPr>
          <a:xfrm rot="10800000">
            <a:off x="0" y="1557150"/>
            <a:ext cx="2333925" cy="2029200"/>
            <a:chOff x="3293000" y="3114275"/>
            <a:chExt cx="2333925" cy="2029200"/>
          </a:xfrm>
        </p:grpSpPr>
        <p:sp>
          <p:nvSpPr>
            <p:cNvPr id="309" name="Google Shape;309;p28"/>
            <p:cNvSpPr/>
            <p:nvPr/>
          </p:nvSpPr>
          <p:spPr>
            <a:xfrm rot="5400000">
              <a:off x="3636125" y="3152675"/>
              <a:ext cx="2029200" cy="19524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rot="5400000">
              <a:off x="3267500" y="3815075"/>
              <a:ext cx="1353900" cy="13029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18_1">
    <p:bg>
      <p:bgPr>
        <a:solidFill>
          <a:schemeClr val="accent3"/>
        </a:solidFill>
        <a:effectLst/>
      </p:bgPr>
    </p:bg>
    <p:spTree>
      <p:nvGrpSpPr>
        <p:cNvPr id="1" name="Shape 311"/>
        <p:cNvGrpSpPr/>
        <p:nvPr/>
      </p:nvGrpSpPr>
      <p:grpSpPr>
        <a:xfrm>
          <a:off x="0" y="0"/>
          <a:ext cx="0" cy="0"/>
          <a:chOff x="0" y="0"/>
          <a:chExt cx="0" cy="0"/>
        </a:xfrm>
      </p:grpSpPr>
      <p:grpSp>
        <p:nvGrpSpPr>
          <p:cNvPr id="312" name="Google Shape;312;p29"/>
          <p:cNvGrpSpPr/>
          <p:nvPr/>
        </p:nvGrpSpPr>
        <p:grpSpPr>
          <a:xfrm flipH="1">
            <a:off x="0" y="1557150"/>
            <a:ext cx="2333925" cy="2029200"/>
            <a:chOff x="3293000" y="3114275"/>
            <a:chExt cx="2333925" cy="2029200"/>
          </a:xfrm>
        </p:grpSpPr>
        <p:sp>
          <p:nvSpPr>
            <p:cNvPr id="313" name="Google Shape;313;p29"/>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9"/>
          <p:cNvGrpSpPr/>
          <p:nvPr/>
        </p:nvGrpSpPr>
        <p:grpSpPr>
          <a:xfrm rot="10800000" flipH="1">
            <a:off x="6810075" y="1557150"/>
            <a:ext cx="2333925" cy="2029200"/>
            <a:chOff x="3293000" y="3114275"/>
            <a:chExt cx="2333925" cy="2029200"/>
          </a:xfrm>
        </p:grpSpPr>
        <p:sp>
          <p:nvSpPr>
            <p:cNvPr id="316" name="Google Shape;316;p29"/>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30"/>
        <p:cNvGrpSpPr/>
        <p:nvPr/>
      </p:nvGrpSpPr>
      <p:grpSpPr>
        <a:xfrm>
          <a:off x="0" y="0"/>
          <a:ext cx="0" cy="0"/>
          <a:chOff x="0" y="0"/>
          <a:chExt cx="0" cy="0"/>
        </a:xfrm>
      </p:grpSpPr>
      <p:grpSp>
        <p:nvGrpSpPr>
          <p:cNvPr id="31" name="Google Shape;31;p5"/>
          <p:cNvGrpSpPr/>
          <p:nvPr/>
        </p:nvGrpSpPr>
        <p:grpSpPr>
          <a:xfrm>
            <a:off x="2238025" y="3153325"/>
            <a:ext cx="2333925" cy="2029200"/>
            <a:chOff x="3293000" y="3114275"/>
            <a:chExt cx="2333925" cy="2029200"/>
          </a:xfrm>
        </p:grpSpPr>
        <p:sp>
          <p:nvSpPr>
            <p:cNvPr id="32" name="Google Shape;32;p5"/>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5"/>
          <p:cNvSpPr txBox="1">
            <a:spLocks noGrp="1"/>
          </p:cNvSpPr>
          <p:nvPr>
            <p:ph type="body" idx="1"/>
          </p:nvPr>
        </p:nvSpPr>
        <p:spPr>
          <a:xfrm>
            <a:off x="5701100" y="1895113"/>
            <a:ext cx="2486700" cy="9171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SzPts val="1400"/>
              <a:buChar char="●"/>
              <a:defRPr sz="1400">
                <a:latin typeface="Lato"/>
                <a:ea typeface="Lato"/>
                <a:cs typeface="Lato"/>
                <a:sym typeface="Lato"/>
              </a:defRPr>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35" name="Google Shape;35;p5"/>
          <p:cNvSpPr txBox="1">
            <a:spLocks noGrp="1"/>
          </p:cNvSpPr>
          <p:nvPr>
            <p:ph type="title"/>
          </p:nvPr>
        </p:nvSpPr>
        <p:spPr>
          <a:xfrm>
            <a:off x="5549900" y="1545788"/>
            <a:ext cx="2637900" cy="4275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1800"/>
            </a:lvl1pPr>
            <a:lvl2pPr lvl="1">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2pPr>
            <a:lvl3pPr lvl="2">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3pPr>
            <a:lvl4pPr lvl="3">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4pPr>
            <a:lvl5pPr lvl="4">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5pPr>
            <a:lvl6pPr lvl="5">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6pPr>
            <a:lvl7pPr lvl="6">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7pPr>
            <a:lvl8pPr lvl="7">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8pPr>
            <a:lvl9pPr lvl="8">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9pPr>
          </a:lstStyle>
          <a:p>
            <a:endParaRPr/>
          </a:p>
        </p:txBody>
      </p:sp>
      <p:sp>
        <p:nvSpPr>
          <p:cNvPr id="36" name="Google Shape;36;p5"/>
          <p:cNvSpPr txBox="1">
            <a:spLocks noGrp="1"/>
          </p:cNvSpPr>
          <p:nvPr>
            <p:ph type="title" idx="2"/>
          </p:nvPr>
        </p:nvSpPr>
        <p:spPr>
          <a:xfrm>
            <a:off x="5549900" y="2855113"/>
            <a:ext cx="2637900" cy="427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2pPr>
            <a:lvl3pPr lvl="2"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3pPr>
            <a:lvl4pPr lvl="3"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4pPr>
            <a:lvl5pPr lvl="4"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5pPr>
            <a:lvl6pPr lvl="5"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6pPr>
            <a:lvl7pPr lvl="6"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7pPr>
            <a:lvl8pPr lvl="7"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8pPr>
            <a:lvl9pPr lvl="8" rtl="0">
              <a:spcBef>
                <a:spcPts val="0"/>
              </a:spcBef>
              <a:spcAft>
                <a:spcPts val="0"/>
              </a:spcAft>
              <a:buClr>
                <a:srgbClr val="000000"/>
              </a:buClr>
              <a:buSzPts val="1800"/>
              <a:buFont typeface="Poppins"/>
              <a:buNone/>
              <a:defRPr sz="1800" b="1">
                <a:solidFill>
                  <a:srgbClr val="000000"/>
                </a:solidFill>
                <a:latin typeface="Poppins"/>
                <a:ea typeface="Poppins"/>
                <a:cs typeface="Poppins"/>
                <a:sym typeface="Poppins"/>
              </a:defRPr>
            </a:lvl9pPr>
          </a:lstStyle>
          <a:p>
            <a:endParaRPr/>
          </a:p>
        </p:txBody>
      </p:sp>
      <p:sp>
        <p:nvSpPr>
          <p:cNvPr id="37" name="Google Shape;37;p5"/>
          <p:cNvSpPr txBox="1">
            <a:spLocks noGrp="1"/>
          </p:cNvSpPr>
          <p:nvPr>
            <p:ph type="body" idx="3"/>
          </p:nvPr>
        </p:nvSpPr>
        <p:spPr>
          <a:xfrm>
            <a:off x="5701100" y="3206763"/>
            <a:ext cx="2486700" cy="9477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400">
                <a:latin typeface="Lato"/>
                <a:ea typeface="Lato"/>
                <a:cs typeface="Lato"/>
                <a:sym typeface="Lato"/>
              </a:defRPr>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5"/>
          <p:cNvSpPr txBox="1">
            <a:spLocks noGrp="1"/>
          </p:cNvSpPr>
          <p:nvPr>
            <p:ph type="title" idx="4"/>
          </p:nvPr>
        </p:nvSpPr>
        <p:spPr>
          <a:xfrm>
            <a:off x="704100" y="533250"/>
            <a:ext cx="7735800" cy="53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39" name="Google Shape;39;p5"/>
          <p:cNvGrpSpPr/>
          <p:nvPr/>
        </p:nvGrpSpPr>
        <p:grpSpPr>
          <a:xfrm>
            <a:off x="0" y="0"/>
            <a:ext cx="1234900" cy="1007250"/>
            <a:chOff x="0" y="0"/>
            <a:chExt cx="1234900" cy="1007250"/>
          </a:xfrm>
        </p:grpSpPr>
        <p:sp>
          <p:nvSpPr>
            <p:cNvPr id="40" name="Google Shape;40;p5"/>
            <p:cNvSpPr/>
            <p:nvPr/>
          </p:nvSpPr>
          <p:spPr>
            <a:xfrm>
              <a:off x="0" y="0"/>
              <a:ext cx="705600" cy="6321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176500" y="59250"/>
              <a:ext cx="1058400" cy="9480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5"/>
          <p:cNvGrpSpPr/>
          <p:nvPr/>
        </p:nvGrpSpPr>
        <p:grpSpPr>
          <a:xfrm>
            <a:off x="7389025" y="-11800"/>
            <a:ext cx="1754975" cy="1633700"/>
            <a:chOff x="7389025" y="3509800"/>
            <a:chExt cx="1754975" cy="1633700"/>
          </a:xfrm>
        </p:grpSpPr>
        <p:sp>
          <p:nvSpPr>
            <p:cNvPr id="43" name="Google Shape;43;p5"/>
            <p:cNvSpPr/>
            <p:nvPr/>
          </p:nvSpPr>
          <p:spPr>
            <a:xfrm>
              <a:off x="7524900" y="3693000"/>
              <a:ext cx="1619100" cy="1450500"/>
            </a:xfrm>
            <a:prstGeom prst="roundRect">
              <a:avLst>
                <a:gd name="adj" fmla="val 16667"/>
              </a:avLst>
            </a:prstGeom>
            <a:solidFill>
              <a:srgbClr val="E4D7C2">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7389025" y="3509800"/>
              <a:ext cx="1228500" cy="1100400"/>
            </a:xfrm>
            <a:prstGeom prst="roundRect">
              <a:avLst>
                <a:gd name="adj" fmla="val 16667"/>
              </a:avLst>
            </a:prstGeom>
            <a:solidFill>
              <a:srgbClr val="E4D7C2">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1"/>
        </a:solidFill>
        <a:effectLst/>
      </p:bgPr>
    </p:bg>
    <p:spTree>
      <p:nvGrpSpPr>
        <p:cNvPr id="1" name="Shape 45"/>
        <p:cNvGrpSpPr/>
        <p:nvPr/>
      </p:nvGrpSpPr>
      <p:grpSpPr>
        <a:xfrm>
          <a:off x="0" y="0"/>
          <a:ext cx="0" cy="0"/>
          <a:chOff x="0" y="0"/>
          <a:chExt cx="0" cy="0"/>
        </a:xfrm>
      </p:grpSpPr>
      <p:grpSp>
        <p:nvGrpSpPr>
          <p:cNvPr id="46" name="Google Shape;46;p6"/>
          <p:cNvGrpSpPr/>
          <p:nvPr/>
        </p:nvGrpSpPr>
        <p:grpSpPr>
          <a:xfrm>
            <a:off x="0" y="0"/>
            <a:ext cx="1234900" cy="1007250"/>
            <a:chOff x="0" y="0"/>
            <a:chExt cx="1234900" cy="1007250"/>
          </a:xfrm>
        </p:grpSpPr>
        <p:sp>
          <p:nvSpPr>
            <p:cNvPr id="47" name="Google Shape;47;p6"/>
            <p:cNvSpPr/>
            <p:nvPr/>
          </p:nvSpPr>
          <p:spPr>
            <a:xfrm>
              <a:off x="0" y="0"/>
              <a:ext cx="705600" cy="632100"/>
            </a:xfrm>
            <a:prstGeom prst="roundRect">
              <a:avLst>
                <a:gd name="adj" fmla="val 16667"/>
              </a:avLst>
            </a:prstGeom>
            <a:solidFill>
              <a:srgbClr val="E8F0FC">
                <a:alpha val="47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176500" y="59250"/>
              <a:ext cx="1058400" cy="948000"/>
            </a:xfrm>
            <a:prstGeom prst="roundRect">
              <a:avLst>
                <a:gd name="adj" fmla="val 16667"/>
              </a:avLst>
            </a:prstGeom>
            <a:solidFill>
              <a:srgbClr val="E8F0FC">
                <a:alpha val="35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6"/>
          <p:cNvGrpSpPr/>
          <p:nvPr/>
        </p:nvGrpSpPr>
        <p:grpSpPr>
          <a:xfrm>
            <a:off x="6810075" y="0"/>
            <a:ext cx="2333925" cy="2029200"/>
            <a:chOff x="3293000" y="3114275"/>
            <a:chExt cx="2333925" cy="2029200"/>
          </a:xfrm>
        </p:grpSpPr>
        <p:sp>
          <p:nvSpPr>
            <p:cNvPr id="50" name="Google Shape;50;p6"/>
            <p:cNvSpPr/>
            <p:nvPr/>
          </p:nvSpPr>
          <p:spPr>
            <a:xfrm rot="5400000">
              <a:off x="3636125" y="3152675"/>
              <a:ext cx="2029200" cy="19524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5400000">
              <a:off x="3267500" y="3815075"/>
              <a:ext cx="1353900" cy="13029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6"/>
          <p:cNvGrpSpPr/>
          <p:nvPr/>
        </p:nvGrpSpPr>
        <p:grpSpPr>
          <a:xfrm>
            <a:off x="7389025" y="3509800"/>
            <a:ext cx="1754975" cy="1633700"/>
            <a:chOff x="7389025" y="3509800"/>
            <a:chExt cx="1754975" cy="1633700"/>
          </a:xfrm>
        </p:grpSpPr>
        <p:sp>
          <p:nvSpPr>
            <p:cNvPr id="53" name="Google Shape;53;p6"/>
            <p:cNvSpPr/>
            <p:nvPr/>
          </p:nvSpPr>
          <p:spPr>
            <a:xfrm>
              <a:off x="7524900" y="3693000"/>
              <a:ext cx="1619100" cy="1450500"/>
            </a:xfrm>
            <a:prstGeom prst="roundRect">
              <a:avLst>
                <a:gd name="adj" fmla="val 16667"/>
              </a:avLst>
            </a:prstGeom>
            <a:solidFill>
              <a:srgbClr val="E4D7C2">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7389025" y="3509800"/>
              <a:ext cx="1228500" cy="1100400"/>
            </a:xfrm>
            <a:prstGeom prst="roundRect">
              <a:avLst>
                <a:gd name="adj" fmla="val 16667"/>
              </a:avLst>
            </a:prstGeom>
            <a:solidFill>
              <a:srgbClr val="E4D7C2">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6"/>
          <p:cNvSpPr txBox="1">
            <a:spLocks noGrp="1"/>
          </p:cNvSpPr>
          <p:nvPr>
            <p:ph type="title"/>
          </p:nvPr>
        </p:nvSpPr>
        <p:spPr>
          <a:xfrm>
            <a:off x="704100" y="533250"/>
            <a:ext cx="7735800" cy="5394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solidFill>
                  <a:schemeClr val="accent6"/>
                </a:solidFill>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56"/>
        <p:cNvGrpSpPr/>
        <p:nvPr/>
      </p:nvGrpSpPr>
      <p:grpSpPr>
        <a:xfrm>
          <a:off x="0" y="0"/>
          <a:ext cx="0" cy="0"/>
          <a:chOff x="0" y="0"/>
          <a:chExt cx="0" cy="0"/>
        </a:xfrm>
      </p:grpSpPr>
      <p:grpSp>
        <p:nvGrpSpPr>
          <p:cNvPr id="57" name="Google Shape;57;p7"/>
          <p:cNvGrpSpPr/>
          <p:nvPr/>
        </p:nvGrpSpPr>
        <p:grpSpPr>
          <a:xfrm>
            <a:off x="0" y="0"/>
            <a:ext cx="1234900" cy="1007250"/>
            <a:chOff x="0" y="0"/>
            <a:chExt cx="1234900" cy="1007250"/>
          </a:xfrm>
        </p:grpSpPr>
        <p:sp>
          <p:nvSpPr>
            <p:cNvPr id="58" name="Google Shape;58;p7"/>
            <p:cNvSpPr/>
            <p:nvPr/>
          </p:nvSpPr>
          <p:spPr>
            <a:xfrm>
              <a:off x="0" y="0"/>
              <a:ext cx="705600" cy="6321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176500" y="59250"/>
              <a:ext cx="1058400" cy="9480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7"/>
          <p:cNvSpPr txBox="1">
            <a:spLocks noGrp="1"/>
          </p:cNvSpPr>
          <p:nvPr>
            <p:ph type="title"/>
          </p:nvPr>
        </p:nvSpPr>
        <p:spPr>
          <a:xfrm>
            <a:off x="721073" y="1594634"/>
            <a:ext cx="31818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400"/>
              <a:buNone/>
              <a:defRPr sz="3400"/>
            </a:lvl2pPr>
            <a:lvl3pPr lvl="2">
              <a:spcBef>
                <a:spcPts val="0"/>
              </a:spcBef>
              <a:spcAft>
                <a:spcPts val="0"/>
              </a:spcAft>
              <a:buSzPts val="3400"/>
              <a:buNone/>
              <a:defRPr sz="3400"/>
            </a:lvl3pPr>
            <a:lvl4pPr lvl="3">
              <a:spcBef>
                <a:spcPts val="0"/>
              </a:spcBef>
              <a:spcAft>
                <a:spcPts val="0"/>
              </a:spcAft>
              <a:buSzPts val="3400"/>
              <a:buNone/>
              <a:defRPr sz="3400"/>
            </a:lvl4pPr>
            <a:lvl5pPr lvl="4">
              <a:spcBef>
                <a:spcPts val="0"/>
              </a:spcBef>
              <a:spcAft>
                <a:spcPts val="0"/>
              </a:spcAft>
              <a:buSzPts val="3400"/>
              <a:buNone/>
              <a:defRPr sz="3400"/>
            </a:lvl5pPr>
            <a:lvl6pPr lvl="5">
              <a:spcBef>
                <a:spcPts val="0"/>
              </a:spcBef>
              <a:spcAft>
                <a:spcPts val="0"/>
              </a:spcAft>
              <a:buSzPts val="3400"/>
              <a:buNone/>
              <a:defRPr sz="3400"/>
            </a:lvl6pPr>
            <a:lvl7pPr lvl="6">
              <a:spcBef>
                <a:spcPts val="0"/>
              </a:spcBef>
              <a:spcAft>
                <a:spcPts val="0"/>
              </a:spcAft>
              <a:buSzPts val="3400"/>
              <a:buNone/>
              <a:defRPr sz="3400"/>
            </a:lvl7pPr>
            <a:lvl8pPr lvl="7">
              <a:spcBef>
                <a:spcPts val="0"/>
              </a:spcBef>
              <a:spcAft>
                <a:spcPts val="0"/>
              </a:spcAft>
              <a:buSzPts val="3400"/>
              <a:buNone/>
              <a:defRPr sz="3400"/>
            </a:lvl8pPr>
            <a:lvl9pPr lvl="8">
              <a:spcBef>
                <a:spcPts val="0"/>
              </a:spcBef>
              <a:spcAft>
                <a:spcPts val="0"/>
              </a:spcAft>
              <a:buSzPts val="3400"/>
              <a:buNone/>
              <a:defRPr sz="3400"/>
            </a:lvl9pPr>
          </a:lstStyle>
          <a:p>
            <a:endParaRPr/>
          </a:p>
        </p:txBody>
      </p:sp>
      <p:sp>
        <p:nvSpPr>
          <p:cNvPr id="61" name="Google Shape;61;p7"/>
          <p:cNvSpPr txBox="1">
            <a:spLocks noGrp="1"/>
          </p:cNvSpPr>
          <p:nvPr>
            <p:ph type="body" idx="1"/>
          </p:nvPr>
        </p:nvSpPr>
        <p:spPr>
          <a:xfrm>
            <a:off x="721075" y="2368966"/>
            <a:ext cx="2717700" cy="117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atin typeface="Lato"/>
                <a:ea typeface="Lato"/>
                <a:cs typeface="Lato"/>
                <a:sym typeface="Lato"/>
              </a:defRPr>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62"/>
        <p:cNvGrpSpPr/>
        <p:nvPr/>
      </p:nvGrpSpPr>
      <p:grpSpPr>
        <a:xfrm>
          <a:off x="0" y="0"/>
          <a:ext cx="0" cy="0"/>
          <a:chOff x="0" y="0"/>
          <a:chExt cx="0" cy="0"/>
        </a:xfrm>
      </p:grpSpPr>
      <p:grpSp>
        <p:nvGrpSpPr>
          <p:cNvPr id="63" name="Google Shape;63;p8"/>
          <p:cNvGrpSpPr/>
          <p:nvPr/>
        </p:nvGrpSpPr>
        <p:grpSpPr>
          <a:xfrm rot="10800000" flipH="1">
            <a:off x="0" y="34"/>
            <a:ext cx="1782702" cy="1454066"/>
            <a:chOff x="0" y="0"/>
            <a:chExt cx="1234900" cy="1007250"/>
          </a:xfrm>
        </p:grpSpPr>
        <p:sp>
          <p:nvSpPr>
            <p:cNvPr id="64" name="Google Shape;64;p8"/>
            <p:cNvSpPr/>
            <p:nvPr/>
          </p:nvSpPr>
          <p:spPr>
            <a:xfrm>
              <a:off x="0" y="0"/>
              <a:ext cx="705600" cy="632100"/>
            </a:xfrm>
            <a:prstGeom prst="roundRect">
              <a:avLst>
                <a:gd name="adj" fmla="val 16667"/>
              </a:avLst>
            </a:prstGeom>
            <a:solidFill>
              <a:srgbClr val="E8F0FC">
                <a:alpha val="47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176500" y="59250"/>
              <a:ext cx="1058400" cy="948000"/>
            </a:xfrm>
            <a:prstGeom prst="roundRect">
              <a:avLst>
                <a:gd name="adj" fmla="val 16667"/>
              </a:avLst>
            </a:prstGeom>
            <a:solidFill>
              <a:srgbClr val="E8F0FC">
                <a:alpha val="35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8"/>
          <p:cNvSpPr txBox="1">
            <a:spLocks noGrp="1"/>
          </p:cNvSpPr>
          <p:nvPr>
            <p:ph type="title"/>
          </p:nvPr>
        </p:nvSpPr>
        <p:spPr>
          <a:xfrm>
            <a:off x="705700" y="1714050"/>
            <a:ext cx="5214300" cy="1715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76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73"/>
        <p:cNvGrpSpPr/>
        <p:nvPr/>
      </p:nvGrpSpPr>
      <p:grpSpPr>
        <a:xfrm>
          <a:off x="0" y="0"/>
          <a:ext cx="0" cy="0"/>
          <a:chOff x="0" y="0"/>
          <a:chExt cx="0" cy="0"/>
        </a:xfrm>
      </p:grpSpPr>
      <p:sp>
        <p:nvSpPr>
          <p:cNvPr id="74" name="Google Shape;74;p10"/>
          <p:cNvSpPr txBox="1">
            <a:spLocks noGrp="1"/>
          </p:cNvSpPr>
          <p:nvPr>
            <p:ph type="body" idx="1"/>
          </p:nvPr>
        </p:nvSpPr>
        <p:spPr>
          <a:xfrm>
            <a:off x="2516250" y="533250"/>
            <a:ext cx="4111500" cy="839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3000"/>
              <a:buNone/>
              <a:defRPr sz="3200" b="1"/>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75"/>
        <p:cNvGrpSpPr/>
        <p:nvPr/>
      </p:nvGrpSpPr>
      <p:grpSpPr>
        <a:xfrm>
          <a:off x="0" y="0"/>
          <a:ext cx="0" cy="0"/>
          <a:chOff x="0" y="0"/>
          <a:chExt cx="0" cy="0"/>
        </a:xfrm>
      </p:grpSpPr>
      <p:sp>
        <p:nvSpPr>
          <p:cNvPr id="76" name="Google Shape;76;p11"/>
          <p:cNvSpPr txBox="1">
            <a:spLocks noGrp="1"/>
          </p:cNvSpPr>
          <p:nvPr>
            <p:ph type="title" hasCustomPrompt="1"/>
          </p:nvPr>
        </p:nvSpPr>
        <p:spPr>
          <a:xfrm>
            <a:off x="950450" y="1301631"/>
            <a:ext cx="3140400" cy="1432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800"/>
              <a:buNone/>
              <a:defRPr sz="9500"/>
            </a:lvl1pPr>
            <a:lvl2pPr lvl="1" algn="ctr">
              <a:spcBef>
                <a:spcPts val="0"/>
              </a:spcBef>
              <a:spcAft>
                <a:spcPts val="0"/>
              </a:spcAft>
              <a:buSzPts val="12000"/>
              <a:buFont typeface="Poppins"/>
              <a:buNone/>
              <a:defRPr sz="12000" b="1">
                <a:latin typeface="Poppins"/>
                <a:ea typeface="Poppins"/>
                <a:cs typeface="Poppins"/>
                <a:sym typeface="Poppins"/>
              </a:defRPr>
            </a:lvl2pPr>
            <a:lvl3pPr lvl="2" algn="ctr">
              <a:spcBef>
                <a:spcPts val="0"/>
              </a:spcBef>
              <a:spcAft>
                <a:spcPts val="0"/>
              </a:spcAft>
              <a:buSzPts val="12000"/>
              <a:buFont typeface="Poppins"/>
              <a:buNone/>
              <a:defRPr sz="12000" b="1">
                <a:latin typeface="Poppins"/>
                <a:ea typeface="Poppins"/>
                <a:cs typeface="Poppins"/>
                <a:sym typeface="Poppins"/>
              </a:defRPr>
            </a:lvl3pPr>
            <a:lvl4pPr lvl="3" algn="ctr">
              <a:spcBef>
                <a:spcPts val="0"/>
              </a:spcBef>
              <a:spcAft>
                <a:spcPts val="0"/>
              </a:spcAft>
              <a:buSzPts val="12000"/>
              <a:buFont typeface="Poppins"/>
              <a:buNone/>
              <a:defRPr sz="12000" b="1">
                <a:latin typeface="Poppins"/>
                <a:ea typeface="Poppins"/>
                <a:cs typeface="Poppins"/>
                <a:sym typeface="Poppins"/>
              </a:defRPr>
            </a:lvl4pPr>
            <a:lvl5pPr lvl="4" algn="ctr">
              <a:spcBef>
                <a:spcPts val="0"/>
              </a:spcBef>
              <a:spcAft>
                <a:spcPts val="0"/>
              </a:spcAft>
              <a:buSzPts val="12000"/>
              <a:buFont typeface="Poppins"/>
              <a:buNone/>
              <a:defRPr sz="12000" b="1">
                <a:latin typeface="Poppins"/>
                <a:ea typeface="Poppins"/>
                <a:cs typeface="Poppins"/>
                <a:sym typeface="Poppins"/>
              </a:defRPr>
            </a:lvl5pPr>
            <a:lvl6pPr lvl="5" algn="ctr">
              <a:spcBef>
                <a:spcPts val="0"/>
              </a:spcBef>
              <a:spcAft>
                <a:spcPts val="0"/>
              </a:spcAft>
              <a:buSzPts val="12000"/>
              <a:buFont typeface="Poppins"/>
              <a:buNone/>
              <a:defRPr sz="12000" b="1">
                <a:latin typeface="Poppins"/>
                <a:ea typeface="Poppins"/>
                <a:cs typeface="Poppins"/>
                <a:sym typeface="Poppins"/>
              </a:defRPr>
            </a:lvl6pPr>
            <a:lvl7pPr lvl="6" algn="ctr">
              <a:spcBef>
                <a:spcPts val="0"/>
              </a:spcBef>
              <a:spcAft>
                <a:spcPts val="0"/>
              </a:spcAft>
              <a:buSzPts val="12000"/>
              <a:buFont typeface="Poppins"/>
              <a:buNone/>
              <a:defRPr sz="12000" b="1">
                <a:latin typeface="Poppins"/>
                <a:ea typeface="Poppins"/>
                <a:cs typeface="Poppins"/>
                <a:sym typeface="Poppins"/>
              </a:defRPr>
            </a:lvl7pPr>
            <a:lvl8pPr lvl="7" algn="ctr">
              <a:spcBef>
                <a:spcPts val="0"/>
              </a:spcBef>
              <a:spcAft>
                <a:spcPts val="0"/>
              </a:spcAft>
              <a:buSzPts val="12000"/>
              <a:buFont typeface="Poppins"/>
              <a:buNone/>
              <a:defRPr sz="12000" b="1">
                <a:latin typeface="Poppins"/>
                <a:ea typeface="Poppins"/>
                <a:cs typeface="Poppins"/>
                <a:sym typeface="Poppins"/>
              </a:defRPr>
            </a:lvl8pPr>
            <a:lvl9pPr lvl="8" algn="ctr">
              <a:spcBef>
                <a:spcPts val="0"/>
              </a:spcBef>
              <a:spcAft>
                <a:spcPts val="0"/>
              </a:spcAft>
              <a:buSzPts val="12000"/>
              <a:buFont typeface="Poppins"/>
              <a:buNone/>
              <a:defRPr sz="12000" b="1">
                <a:latin typeface="Poppins"/>
                <a:ea typeface="Poppins"/>
                <a:cs typeface="Poppins"/>
                <a:sym typeface="Poppins"/>
              </a:defRPr>
            </a:lvl9pPr>
          </a:lstStyle>
          <a:p>
            <a:r>
              <a:t>xx%</a:t>
            </a:r>
          </a:p>
        </p:txBody>
      </p:sp>
      <p:sp>
        <p:nvSpPr>
          <p:cNvPr id="77" name="Google Shape;77;p11"/>
          <p:cNvSpPr txBox="1">
            <a:spLocks noGrp="1"/>
          </p:cNvSpPr>
          <p:nvPr>
            <p:ph type="title" idx="2"/>
          </p:nvPr>
        </p:nvSpPr>
        <p:spPr>
          <a:xfrm>
            <a:off x="950450" y="2621332"/>
            <a:ext cx="3140400" cy="407100"/>
          </a:xfrm>
          <a:prstGeom prst="rect">
            <a:avLst/>
          </a:prstGeom>
        </p:spPr>
        <p:txBody>
          <a:bodyPr spcFirstLastPara="1" wrap="square" lIns="91425" tIns="91425" rIns="91425" bIns="91425" anchor="t" anchorCtr="0">
            <a:noAutofit/>
          </a:bodyPr>
          <a:lstStyle>
            <a:lvl1pPr lvl="0" algn="ctr">
              <a:spcBef>
                <a:spcPts val="0"/>
              </a:spcBef>
              <a:spcAft>
                <a:spcPts val="0"/>
              </a:spcAft>
              <a:buSzPts val="2300"/>
              <a:buNone/>
              <a:defRPr sz="2300"/>
            </a:lvl1pPr>
            <a:lvl2pPr lvl="1" algn="ctr">
              <a:spcBef>
                <a:spcPts val="0"/>
              </a:spcBef>
              <a:spcAft>
                <a:spcPts val="0"/>
              </a:spcAft>
              <a:buSzPts val="2300"/>
              <a:buNone/>
              <a:defRPr sz="2300"/>
            </a:lvl2pPr>
            <a:lvl3pPr lvl="2" algn="ctr">
              <a:spcBef>
                <a:spcPts val="0"/>
              </a:spcBef>
              <a:spcAft>
                <a:spcPts val="0"/>
              </a:spcAft>
              <a:buSzPts val="2300"/>
              <a:buNone/>
              <a:defRPr sz="2300"/>
            </a:lvl3pPr>
            <a:lvl4pPr lvl="3" algn="ctr">
              <a:spcBef>
                <a:spcPts val="0"/>
              </a:spcBef>
              <a:spcAft>
                <a:spcPts val="0"/>
              </a:spcAft>
              <a:buSzPts val="2300"/>
              <a:buNone/>
              <a:defRPr sz="2300"/>
            </a:lvl4pPr>
            <a:lvl5pPr lvl="4" algn="ctr">
              <a:spcBef>
                <a:spcPts val="0"/>
              </a:spcBef>
              <a:spcAft>
                <a:spcPts val="0"/>
              </a:spcAft>
              <a:buSzPts val="2300"/>
              <a:buNone/>
              <a:defRPr sz="2300"/>
            </a:lvl5pPr>
            <a:lvl6pPr lvl="5" algn="ctr">
              <a:spcBef>
                <a:spcPts val="0"/>
              </a:spcBef>
              <a:spcAft>
                <a:spcPts val="0"/>
              </a:spcAft>
              <a:buSzPts val="2300"/>
              <a:buNone/>
              <a:defRPr sz="2300"/>
            </a:lvl6pPr>
            <a:lvl7pPr lvl="6" algn="ctr">
              <a:spcBef>
                <a:spcPts val="0"/>
              </a:spcBef>
              <a:spcAft>
                <a:spcPts val="0"/>
              </a:spcAft>
              <a:buSzPts val="2300"/>
              <a:buNone/>
              <a:defRPr sz="2300"/>
            </a:lvl7pPr>
            <a:lvl8pPr lvl="7" algn="ctr">
              <a:spcBef>
                <a:spcPts val="0"/>
              </a:spcBef>
              <a:spcAft>
                <a:spcPts val="0"/>
              </a:spcAft>
              <a:buSzPts val="2300"/>
              <a:buNone/>
              <a:defRPr sz="2300"/>
            </a:lvl8pPr>
            <a:lvl9pPr lvl="8" algn="ctr">
              <a:spcBef>
                <a:spcPts val="0"/>
              </a:spcBef>
              <a:spcAft>
                <a:spcPts val="0"/>
              </a:spcAft>
              <a:buSzPts val="2300"/>
              <a:buNone/>
              <a:defRPr sz="2300"/>
            </a:lvl9pPr>
          </a:lstStyle>
          <a:p>
            <a:endParaRPr/>
          </a:p>
        </p:txBody>
      </p:sp>
      <p:sp>
        <p:nvSpPr>
          <p:cNvPr id="78" name="Google Shape;78;p11"/>
          <p:cNvSpPr txBox="1">
            <a:spLocks noGrp="1"/>
          </p:cNvSpPr>
          <p:nvPr>
            <p:ph type="subTitle" idx="1"/>
          </p:nvPr>
        </p:nvSpPr>
        <p:spPr>
          <a:xfrm>
            <a:off x="950525" y="3068169"/>
            <a:ext cx="3140400" cy="7737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400">
                <a:latin typeface="Lato"/>
                <a:ea typeface="Lato"/>
                <a:cs typeface="Lato"/>
                <a:sym typeface="Lato"/>
              </a:defRPr>
            </a:lvl1pPr>
            <a:lvl2pPr lvl="1" algn="ctr">
              <a:spcBef>
                <a:spcPts val="0"/>
              </a:spcBef>
              <a:spcAft>
                <a:spcPts val="0"/>
              </a:spcAft>
              <a:buSzPts val="1500"/>
              <a:buNone/>
              <a:defRPr sz="1500"/>
            </a:lvl2pPr>
            <a:lvl3pPr lvl="2" algn="ctr">
              <a:spcBef>
                <a:spcPts val="0"/>
              </a:spcBef>
              <a:spcAft>
                <a:spcPts val="0"/>
              </a:spcAft>
              <a:buSzPts val="1500"/>
              <a:buNone/>
              <a:defRPr sz="1500"/>
            </a:lvl3pPr>
            <a:lvl4pPr lvl="3" algn="ctr">
              <a:spcBef>
                <a:spcPts val="0"/>
              </a:spcBef>
              <a:spcAft>
                <a:spcPts val="0"/>
              </a:spcAft>
              <a:buSzPts val="1500"/>
              <a:buNone/>
              <a:defRPr sz="1500"/>
            </a:lvl4pPr>
            <a:lvl5pPr lvl="4" algn="ctr">
              <a:spcBef>
                <a:spcPts val="0"/>
              </a:spcBef>
              <a:spcAft>
                <a:spcPts val="0"/>
              </a:spcAft>
              <a:buSzPts val="1500"/>
              <a:buNone/>
              <a:defRPr sz="1500"/>
            </a:lvl5pPr>
            <a:lvl6pPr lvl="5" algn="ctr">
              <a:spcBef>
                <a:spcPts val="0"/>
              </a:spcBef>
              <a:spcAft>
                <a:spcPts val="0"/>
              </a:spcAft>
              <a:buSzPts val="1500"/>
              <a:buNone/>
              <a:defRPr sz="1500"/>
            </a:lvl6pPr>
            <a:lvl7pPr lvl="6" algn="ctr">
              <a:spcBef>
                <a:spcPts val="0"/>
              </a:spcBef>
              <a:spcAft>
                <a:spcPts val="0"/>
              </a:spcAft>
              <a:buSzPts val="1500"/>
              <a:buNone/>
              <a:defRPr sz="1500"/>
            </a:lvl7pPr>
            <a:lvl8pPr lvl="7" algn="ctr">
              <a:spcBef>
                <a:spcPts val="0"/>
              </a:spcBef>
              <a:spcAft>
                <a:spcPts val="0"/>
              </a:spcAft>
              <a:buSzPts val="1500"/>
              <a:buNone/>
              <a:defRPr sz="1500"/>
            </a:lvl8pPr>
            <a:lvl9pPr lvl="8" algn="ctr">
              <a:spcBef>
                <a:spcPts val="0"/>
              </a:spcBef>
              <a:spcAft>
                <a:spcPts val="0"/>
              </a:spcAft>
              <a:buSzPts val="1500"/>
              <a:buNone/>
              <a:defRPr sz="1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0000" y="420700"/>
            <a:ext cx="8047800" cy="841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Poppins"/>
              <a:buNone/>
              <a:defRPr sz="3000" b="1">
                <a:solidFill>
                  <a:schemeClr val="accent6"/>
                </a:solidFill>
                <a:latin typeface="Poppins"/>
                <a:ea typeface="Poppins"/>
                <a:cs typeface="Poppins"/>
                <a:sym typeface="Poppins"/>
              </a:defRPr>
            </a:lvl1pPr>
            <a:lvl2pPr lvl="1">
              <a:spcBef>
                <a:spcPts val="0"/>
              </a:spcBef>
              <a:spcAft>
                <a:spcPts val="0"/>
              </a:spcAft>
              <a:buClr>
                <a:schemeClr val="accent6"/>
              </a:buClr>
              <a:buSzPts val="3000"/>
              <a:buFont typeface="Proxima Nova Extrabold"/>
              <a:buNone/>
              <a:defRPr sz="3000">
                <a:solidFill>
                  <a:schemeClr val="accent6"/>
                </a:solidFill>
                <a:latin typeface="Proxima Nova Extrabold"/>
                <a:ea typeface="Proxima Nova Extrabold"/>
                <a:cs typeface="Proxima Nova Extrabold"/>
                <a:sym typeface="Proxima Nova Extrabold"/>
              </a:defRPr>
            </a:lvl2pPr>
            <a:lvl3pPr lvl="2">
              <a:spcBef>
                <a:spcPts val="0"/>
              </a:spcBef>
              <a:spcAft>
                <a:spcPts val="0"/>
              </a:spcAft>
              <a:buClr>
                <a:schemeClr val="accent6"/>
              </a:buClr>
              <a:buSzPts val="3000"/>
              <a:buFont typeface="Proxima Nova Extrabold"/>
              <a:buNone/>
              <a:defRPr sz="3000">
                <a:solidFill>
                  <a:schemeClr val="accent6"/>
                </a:solidFill>
                <a:latin typeface="Proxima Nova Extrabold"/>
                <a:ea typeface="Proxima Nova Extrabold"/>
                <a:cs typeface="Proxima Nova Extrabold"/>
                <a:sym typeface="Proxima Nova Extrabold"/>
              </a:defRPr>
            </a:lvl3pPr>
            <a:lvl4pPr lvl="3">
              <a:spcBef>
                <a:spcPts val="0"/>
              </a:spcBef>
              <a:spcAft>
                <a:spcPts val="0"/>
              </a:spcAft>
              <a:buClr>
                <a:schemeClr val="accent6"/>
              </a:buClr>
              <a:buSzPts val="3000"/>
              <a:buFont typeface="Proxima Nova Extrabold"/>
              <a:buNone/>
              <a:defRPr sz="3000">
                <a:solidFill>
                  <a:schemeClr val="accent6"/>
                </a:solidFill>
                <a:latin typeface="Proxima Nova Extrabold"/>
                <a:ea typeface="Proxima Nova Extrabold"/>
                <a:cs typeface="Proxima Nova Extrabold"/>
                <a:sym typeface="Proxima Nova Extrabold"/>
              </a:defRPr>
            </a:lvl4pPr>
            <a:lvl5pPr lvl="4">
              <a:spcBef>
                <a:spcPts val="0"/>
              </a:spcBef>
              <a:spcAft>
                <a:spcPts val="0"/>
              </a:spcAft>
              <a:buClr>
                <a:schemeClr val="accent6"/>
              </a:buClr>
              <a:buSzPts val="3000"/>
              <a:buFont typeface="Proxima Nova Extrabold"/>
              <a:buNone/>
              <a:defRPr sz="3000">
                <a:solidFill>
                  <a:schemeClr val="accent6"/>
                </a:solidFill>
                <a:latin typeface="Proxima Nova Extrabold"/>
                <a:ea typeface="Proxima Nova Extrabold"/>
                <a:cs typeface="Proxima Nova Extrabold"/>
                <a:sym typeface="Proxima Nova Extrabold"/>
              </a:defRPr>
            </a:lvl5pPr>
            <a:lvl6pPr lvl="5">
              <a:spcBef>
                <a:spcPts val="0"/>
              </a:spcBef>
              <a:spcAft>
                <a:spcPts val="0"/>
              </a:spcAft>
              <a:buClr>
                <a:schemeClr val="accent6"/>
              </a:buClr>
              <a:buSzPts val="3000"/>
              <a:buFont typeface="Proxima Nova Extrabold"/>
              <a:buNone/>
              <a:defRPr sz="3000">
                <a:solidFill>
                  <a:schemeClr val="accent6"/>
                </a:solidFill>
                <a:latin typeface="Proxima Nova Extrabold"/>
                <a:ea typeface="Proxima Nova Extrabold"/>
                <a:cs typeface="Proxima Nova Extrabold"/>
                <a:sym typeface="Proxima Nova Extrabold"/>
              </a:defRPr>
            </a:lvl6pPr>
            <a:lvl7pPr lvl="6">
              <a:spcBef>
                <a:spcPts val="0"/>
              </a:spcBef>
              <a:spcAft>
                <a:spcPts val="0"/>
              </a:spcAft>
              <a:buClr>
                <a:schemeClr val="accent6"/>
              </a:buClr>
              <a:buSzPts val="3000"/>
              <a:buFont typeface="Proxima Nova Extrabold"/>
              <a:buNone/>
              <a:defRPr sz="3000">
                <a:solidFill>
                  <a:schemeClr val="accent6"/>
                </a:solidFill>
                <a:latin typeface="Proxima Nova Extrabold"/>
                <a:ea typeface="Proxima Nova Extrabold"/>
                <a:cs typeface="Proxima Nova Extrabold"/>
                <a:sym typeface="Proxima Nova Extrabold"/>
              </a:defRPr>
            </a:lvl7pPr>
            <a:lvl8pPr lvl="7">
              <a:spcBef>
                <a:spcPts val="0"/>
              </a:spcBef>
              <a:spcAft>
                <a:spcPts val="0"/>
              </a:spcAft>
              <a:buClr>
                <a:schemeClr val="accent6"/>
              </a:buClr>
              <a:buSzPts val="3000"/>
              <a:buFont typeface="Proxima Nova Extrabold"/>
              <a:buNone/>
              <a:defRPr sz="3000">
                <a:solidFill>
                  <a:schemeClr val="accent6"/>
                </a:solidFill>
                <a:latin typeface="Proxima Nova Extrabold"/>
                <a:ea typeface="Proxima Nova Extrabold"/>
                <a:cs typeface="Proxima Nova Extrabold"/>
                <a:sym typeface="Proxima Nova Extrabold"/>
              </a:defRPr>
            </a:lvl8pPr>
            <a:lvl9pPr lvl="8">
              <a:spcBef>
                <a:spcPts val="0"/>
              </a:spcBef>
              <a:spcAft>
                <a:spcPts val="0"/>
              </a:spcAft>
              <a:buClr>
                <a:schemeClr val="accent6"/>
              </a:buClr>
              <a:buSzPts val="3000"/>
              <a:buFont typeface="Proxima Nova Extrabold"/>
              <a:buNone/>
              <a:defRPr sz="3000">
                <a:solidFill>
                  <a:schemeClr val="accent6"/>
                </a:solidFill>
                <a:latin typeface="Proxima Nova Extrabold"/>
                <a:ea typeface="Proxima Nova Extrabold"/>
                <a:cs typeface="Proxima Nova Extrabold"/>
                <a:sym typeface="Proxima Nova Extrabold"/>
              </a:defRPr>
            </a:lvl9pPr>
          </a:lstStyle>
          <a:p>
            <a:endParaRPr/>
          </a:p>
        </p:txBody>
      </p:sp>
      <p:sp>
        <p:nvSpPr>
          <p:cNvPr id="7" name="Google Shape;7;p1"/>
          <p:cNvSpPr txBox="1">
            <a:spLocks noGrp="1"/>
          </p:cNvSpPr>
          <p:nvPr>
            <p:ph type="body" idx="1"/>
          </p:nvPr>
        </p:nvSpPr>
        <p:spPr>
          <a:xfrm>
            <a:off x="705700" y="1329975"/>
            <a:ext cx="7912200" cy="35013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Clr>
                <a:schemeClr val="accent6"/>
              </a:buClr>
              <a:buSzPts val="1500"/>
              <a:buFont typeface="Poppins"/>
              <a:buChar char="●"/>
              <a:defRPr sz="1500">
                <a:solidFill>
                  <a:schemeClr val="accent6"/>
                </a:solidFill>
                <a:latin typeface="Poppins"/>
                <a:ea typeface="Poppins"/>
                <a:cs typeface="Poppins"/>
                <a:sym typeface="Poppins"/>
              </a:defRPr>
            </a:lvl1pPr>
            <a:lvl2pPr marL="914400" lvl="1" indent="-323850">
              <a:spcBef>
                <a:spcPts val="0"/>
              </a:spcBef>
              <a:spcAft>
                <a:spcPts val="0"/>
              </a:spcAft>
              <a:buClr>
                <a:schemeClr val="accent6"/>
              </a:buClr>
              <a:buSzPts val="1500"/>
              <a:buFont typeface="Poppins"/>
              <a:buChar char="○"/>
              <a:defRPr sz="1500">
                <a:solidFill>
                  <a:schemeClr val="accent6"/>
                </a:solidFill>
                <a:latin typeface="Poppins"/>
                <a:ea typeface="Poppins"/>
                <a:cs typeface="Poppins"/>
                <a:sym typeface="Poppins"/>
              </a:defRPr>
            </a:lvl2pPr>
            <a:lvl3pPr marL="1371600" lvl="2" indent="-323850">
              <a:spcBef>
                <a:spcPts val="0"/>
              </a:spcBef>
              <a:spcAft>
                <a:spcPts val="0"/>
              </a:spcAft>
              <a:buClr>
                <a:schemeClr val="accent6"/>
              </a:buClr>
              <a:buSzPts val="1500"/>
              <a:buFont typeface="Poppins"/>
              <a:buChar char="■"/>
              <a:defRPr sz="1500">
                <a:solidFill>
                  <a:schemeClr val="accent6"/>
                </a:solidFill>
                <a:latin typeface="Poppins"/>
                <a:ea typeface="Poppins"/>
                <a:cs typeface="Poppins"/>
                <a:sym typeface="Poppins"/>
              </a:defRPr>
            </a:lvl3pPr>
            <a:lvl4pPr marL="1828800" lvl="3" indent="-323850">
              <a:spcBef>
                <a:spcPts val="0"/>
              </a:spcBef>
              <a:spcAft>
                <a:spcPts val="0"/>
              </a:spcAft>
              <a:buClr>
                <a:schemeClr val="accent6"/>
              </a:buClr>
              <a:buSzPts val="1500"/>
              <a:buFont typeface="Poppins"/>
              <a:buChar char="●"/>
              <a:defRPr sz="1500">
                <a:solidFill>
                  <a:schemeClr val="accent6"/>
                </a:solidFill>
                <a:latin typeface="Poppins"/>
                <a:ea typeface="Poppins"/>
                <a:cs typeface="Poppins"/>
                <a:sym typeface="Poppins"/>
              </a:defRPr>
            </a:lvl4pPr>
            <a:lvl5pPr marL="2286000" lvl="4" indent="-323850">
              <a:spcBef>
                <a:spcPts val="0"/>
              </a:spcBef>
              <a:spcAft>
                <a:spcPts val="0"/>
              </a:spcAft>
              <a:buClr>
                <a:schemeClr val="accent6"/>
              </a:buClr>
              <a:buSzPts val="1500"/>
              <a:buFont typeface="Poppins"/>
              <a:buChar char="○"/>
              <a:defRPr sz="1500">
                <a:solidFill>
                  <a:schemeClr val="accent6"/>
                </a:solidFill>
                <a:latin typeface="Poppins"/>
                <a:ea typeface="Poppins"/>
                <a:cs typeface="Poppins"/>
                <a:sym typeface="Poppins"/>
              </a:defRPr>
            </a:lvl5pPr>
            <a:lvl6pPr marL="2743200" lvl="5" indent="-323850">
              <a:spcBef>
                <a:spcPts val="0"/>
              </a:spcBef>
              <a:spcAft>
                <a:spcPts val="0"/>
              </a:spcAft>
              <a:buClr>
                <a:schemeClr val="accent6"/>
              </a:buClr>
              <a:buSzPts val="1500"/>
              <a:buFont typeface="Poppins"/>
              <a:buChar char="■"/>
              <a:defRPr sz="1500">
                <a:solidFill>
                  <a:schemeClr val="accent6"/>
                </a:solidFill>
                <a:latin typeface="Poppins"/>
                <a:ea typeface="Poppins"/>
                <a:cs typeface="Poppins"/>
                <a:sym typeface="Poppins"/>
              </a:defRPr>
            </a:lvl6pPr>
            <a:lvl7pPr marL="3200400" lvl="6" indent="-323850">
              <a:spcBef>
                <a:spcPts val="0"/>
              </a:spcBef>
              <a:spcAft>
                <a:spcPts val="0"/>
              </a:spcAft>
              <a:buClr>
                <a:schemeClr val="accent6"/>
              </a:buClr>
              <a:buSzPts val="1500"/>
              <a:buFont typeface="Poppins"/>
              <a:buChar char="●"/>
              <a:defRPr sz="1500">
                <a:solidFill>
                  <a:schemeClr val="accent6"/>
                </a:solidFill>
                <a:latin typeface="Poppins"/>
                <a:ea typeface="Poppins"/>
                <a:cs typeface="Poppins"/>
                <a:sym typeface="Poppins"/>
              </a:defRPr>
            </a:lvl7pPr>
            <a:lvl8pPr marL="3657600" lvl="7" indent="-323850">
              <a:spcBef>
                <a:spcPts val="0"/>
              </a:spcBef>
              <a:spcAft>
                <a:spcPts val="0"/>
              </a:spcAft>
              <a:buClr>
                <a:schemeClr val="accent6"/>
              </a:buClr>
              <a:buSzPts val="1500"/>
              <a:buFont typeface="Poppins"/>
              <a:buChar char="○"/>
              <a:defRPr sz="1500">
                <a:solidFill>
                  <a:schemeClr val="accent6"/>
                </a:solidFill>
                <a:latin typeface="Poppins"/>
                <a:ea typeface="Poppins"/>
                <a:cs typeface="Poppins"/>
                <a:sym typeface="Poppins"/>
              </a:defRPr>
            </a:lvl8pPr>
            <a:lvl9pPr marL="4114800" lvl="8" indent="-323850">
              <a:spcBef>
                <a:spcPts val="0"/>
              </a:spcBef>
              <a:spcAft>
                <a:spcPts val="0"/>
              </a:spcAft>
              <a:buClr>
                <a:schemeClr val="accent6"/>
              </a:buClr>
              <a:buSzPts val="1500"/>
              <a:buFont typeface="Poppins"/>
              <a:buChar char="■"/>
              <a:defRPr sz="1500">
                <a:solidFill>
                  <a:schemeClr val="accent6"/>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6" r:id="rId16"/>
    <p:sldLayoutId id="2147483667" r:id="rId17"/>
    <p:sldLayoutId id="2147483669" r:id="rId18"/>
    <p:sldLayoutId id="2147483670" r:id="rId19"/>
    <p:sldLayoutId id="2147483671" r:id="rId20"/>
    <p:sldLayoutId id="2147483672" r:id="rId21"/>
    <p:sldLayoutId id="2147483673" r:id="rId22"/>
    <p:sldLayoutId id="2147483674" r:id="rId23"/>
    <p:sldLayoutId id="214748367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hyperlink" Target="https://www.freepik.com/free-photo/lateral-view-doctor-talking-mother-baby_6052358.htm#page=1&amp;query=baby%20medical%20freepik&amp;position=34/?utm_source=slidesgo_template&amp;utm_medium=referral-link&amp;utm_campaign=sg_resources&amp;utm_content=freepik" TargetMode="External"/><Relationship Id="rId13" Type="http://schemas.openxmlformats.org/officeDocument/2006/relationships/hyperlink" Target="https://www.freepik.com/free-photo/close-up-female-s-doctor-hand-checking-girl-patient-s-throat-neck_3875010.htm#page=1&amp;query=baby%20medical%20freepik&amp;position=47/?utm_source=slidesgo_template&amp;utm_medium=referral-link&amp;utm_campaign=sg_resources&amp;utm_content=freepik" TargetMode="External"/><Relationship Id="rId3" Type="http://schemas.openxmlformats.org/officeDocument/2006/relationships/hyperlink" Target="https://www.freepik.com/free-photo/adorable-baby-waiting-be-checked-by-doctor_10823400.htm#page=1&amp;query=adorable-baby-waiting-be-checked-by-doctor&amp;position=0/?utm_source=slidesgo_template&amp;utm_medium=referral-link&amp;utm_campaign=sg_resources&amp;utm_content=freepik" TargetMode="External"/><Relationship Id="rId7" Type="http://schemas.openxmlformats.org/officeDocument/2006/relationships/hyperlink" Target="https://www.freepik.com/free-photo/medical-team-doctor-s-office_4507427.htm#page=8&amp;query=doctor+freepik&amp;position=25/?utm_source=slidesgo_template&amp;utm_medium=referral-link&amp;utm_campaign=sg_resources&amp;utm_content=freepik" TargetMode="External"/><Relationship Id="rId12" Type="http://schemas.openxmlformats.org/officeDocument/2006/relationships/hyperlink" Target="https://www.freepik.com/free-photo/medium-shot-doctor-checking-girl_11380365.htm#page=2&amp;query=doctor+freepik&amp;position=20/?utm_source=slidesgo_template&amp;utm_medium=referral-link&amp;utm_campaign=sg_resources&amp;utm_content=freepik"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www.wymagajace.pl/wp-content/uploads/2016/05/Picture-3.png" TargetMode="External"/><Relationship Id="rId11" Type="http://schemas.openxmlformats.org/officeDocument/2006/relationships/hyperlink" Target="https://www.freepik.com/free-photo/osteopathist-treating-kid-by-massaging-him-hospital_11403696.htm#page=1&amp;query=osteopathist-treating-kid-by-massaging-him-hospital&amp;position=0/?utm_source=slidesgo_template&amp;utm_medium=referral-link&amp;utm_campaign=sg_resources&amp;utm_content=freepik" TargetMode="External"/><Relationship Id="rId5" Type="http://schemas.openxmlformats.org/officeDocument/2006/relationships/hyperlink" Target="https://www.freepik.com/free-photo/doctor-measuring-new-born-baby-head_6052171.htm#page=1&amp;query=doctor-measuring-new-born-baby-head_&amp;position=7/?utm_source=slidesgo_template&amp;utm_medium=referral-link&amp;utm_campaign=sg_resources&amp;utm_content=freepik" TargetMode="External"/><Relationship Id="rId10" Type="http://schemas.openxmlformats.org/officeDocument/2006/relationships/hyperlink" Target="https://www.freepik.com/premium-photo/medium-shot-girl-being-checked_11380324.htm/?utm_source=slidesgo_template&amp;utm_medium=referral-link&amp;utm_campaign=sg_resources&amp;utm_content=freepik" TargetMode="External"/><Relationship Id="rId4" Type="http://schemas.openxmlformats.org/officeDocument/2006/relationships/hyperlink" Target="https://tse3.mm.bing.net/th?id=OIP.QMvLDZLrNeij1i8uLE76iQHaIA&amp;pid=Api" TargetMode="External"/><Relationship Id="rId9" Type="http://schemas.openxmlformats.org/officeDocument/2006/relationships/hyperlink" Target="https://www.freepik.com/free-photo/medium-shot-doctor-talking-patient_11380361.htm#page=3&amp;query=doctor+freepik&amp;position=36/?utm_source=slidesgo_template&amp;utm_medium=referral-link&amp;utm_campaign=sg_resources&amp;utm_content=freepi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1.jp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21"/>
        <p:cNvGrpSpPr/>
        <p:nvPr/>
      </p:nvGrpSpPr>
      <p:grpSpPr>
        <a:xfrm>
          <a:off x="0" y="0"/>
          <a:ext cx="0" cy="0"/>
          <a:chOff x="0" y="0"/>
          <a:chExt cx="0" cy="0"/>
        </a:xfrm>
      </p:grpSpPr>
      <p:pic>
        <p:nvPicPr>
          <p:cNvPr id="322" name="Google Shape;322;p30"/>
          <p:cNvPicPr preferRelativeResize="0"/>
          <p:nvPr/>
        </p:nvPicPr>
        <p:blipFill rotWithShape="1">
          <a:blip r:embed="rId3">
            <a:alphaModFix/>
          </a:blip>
          <a:srcRect l="13023" r="21170"/>
          <a:stretch/>
        </p:blipFill>
        <p:spPr>
          <a:xfrm>
            <a:off x="4595900" y="0"/>
            <a:ext cx="4231251" cy="5143500"/>
          </a:xfrm>
          <a:prstGeom prst="rect">
            <a:avLst/>
          </a:prstGeom>
          <a:noFill/>
          <a:ln>
            <a:noFill/>
          </a:ln>
        </p:spPr>
      </p:pic>
      <p:sp>
        <p:nvSpPr>
          <p:cNvPr id="323" name="Google Shape;323;p30"/>
          <p:cNvSpPr txBox="1">
            <a:spLocks noGrp="1"/>
          </p:cNvSpPr>
          <p:nvPr>
            <p:ph type="ctrTitle"/>
          </p:nvPr>
        </p:nvSpPr>
        <p:spPr>
          <a:xfrm>
            <a:off x="584300" y="1806394"/>
            <a:ext cx="3842400" cy="15657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100"/>
              <a:buFont typeface="Arial"/>
              <a:buNone/>
            </a:pPr>
            <a:r>
              <a:rPr lang="en" sz="2400" b="0" dirty="0">
                <a:latin typeface="Lexend Deca"/>
                <a:ea typeface="Lexend Deca"/>
                <a:cs typeface="Lexend Deca"/>
                <a:sym typeface="Lexend Deca"/>
              </a:rPr>
              <a:t>Nutrition Screening and Assessment Tool:</a:t>
            </a:r>
            <a:endParaRPr sz="2300" b="0" dirty="0">
              <a:latin typeface="Assistant Light"/>
              <a:ea typeface="Assistant Light"/>
              <a:cs typeface="Assistant Light"/>
              <a:sym typeface="Assistant Light"/>
            </a:endParaRPr>
          </a:p>
          <a:p>
            <a:pPr marL="0" lvl="0" indent="0" algn="r" rtl="0">
              <a:lnSpc>
                <a:spcPct val="100000"/>
              </a:lnSpc>
              <a:spcBef>
                <a:spcPts val="0"/>
              </a:spcBef>
              <a:spcAft>
                <a:spcPts val="0"/>
              </a:spcAft>
              <a:buClr>
                <a:schemeClr val="dk1"/>
              </a:buClr>
              <a:buSzPts val="1100"/>
              <a:buFont typeface="Arial"/>
              <a:buNone/>
            </a:pPr>
            <a:r>
              <a:rPr lang="en" sz="4000" b="0" dirty="0">
                <a:latin typeface="Lexend Deca"/>
                <a:ea typeface="Lexend Deca"/>
                <a:cs typeface="Lexend Deca"/>
                <a:sym typeface="Lexend Deca"/>
              </a:rPr>
              <a:t>Growth Charts</a:t>
            </a:r>
            <a:endParaRPr dirty="0"/>
          </a:p>
        </p:txBody>
      </p:sp>
      <p:sp>
        <p:nvSpPr>
          <p:cNvPr id="324" name="Google Shape;324;p30"/>
          <p:cNvSpPr txBox="1">
            <a:spLocks noGrp="1"/>
          </p:cNvSpPr>
          <p:nvPr>
            <p:ph type="subTitle" idx="1"/>
          </p:nvPr>
        </p:nvSpPr>
        <p:spPr>
          <a:xfrm>
            <a:off x="225225" y="3998400"/>
            <a:ext cx="3519600" cy="41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Presented by Bailey Morrison</a:t>
            </a:r>
          </a:p>
          <a:p>
            <a:pPr marL="0" lvl="0" indent="0" algn="l" rtl="0">
              <a:spcBef>
                <a:spcPts val="0"/>
              </a:spcBef>
              <a:spcAft>
                <a:spcPts val="0"/>
              </a:spcAft>
              <a:buNone/>
            </a:pPr>
            <a:r>
              <a:rPr lang="en" dirty="0"/>
              <a:t>Clinical Nutrition Masters Student</a:t>
            </a:r>
          </a:p>
          <a:p>
            <a:pPr marL="0" lvl="0" indent="0" algn="l" rtl="0">
              <a:spcBef>
                <a:spcPts val="0"/>
              </a:spcBef>
              <a:spcAft>
                <a:spcPts val="0"/>
              </a:spcAft>
              <a:buNone/>
            </a:pPr>
            <a:r>
              <a:rPr lang="en" dirty="0"/>
              <a:t>Dietetic Intern </a:t>
            </a:r>
            <a:endParaRPr dirty="0"/>
          </a:p>
          <a:p>
            <a:pPr marL="0" lvl="0" indent="0" algn="l" rtl="0">
              <a:spcBef>
                <a:spcPts val="0"/>
              </a:spcBef>
              <a:spcAft>
                <a:spcPts val="0"/>
              </a:spcAft>
              <a:buNone/>
            </a:pPr>
            <a:r>
              <a:rPr lang="en" dirty="0"/>
              <a:t>July 2023</a:t>
            </a:r>
            <a:endParaRPr dirty="0"/>
          </a:p>
        </p:txBody>
      </p:sp>
      <p:grpSp>
        <p:nvGrpSpPr>
          <p:cNvPr id="325" name="Google Shape;325;p30"/>
          <p:cNvGrpSpPr/>
          <p:nvPr/>
        </p:nvGrpSpPr>
        <p:grpSpPr>
          <a:xfrm>
            <a:off x="0" y="0"/>
            <a:ext cx="1234900" cy="1007250"/>
            <a:chOff x="0" y="0"/>
            <a:chExt cx="1234900" cy="1007250"/>
          </a:xfrm>
        </p:grpSpPr>
        <p:sp>
          <p:nvSpPr>
            <p:cNvPr id="326" name="Google Shape;326;p30"/>
            <p:cNvSpPr/>
            <p:nvPr/>
          </p:nvSpPr>
          <p:spPr>
            <a:xfrm>
              <a:off x="0" y="0"/>
              <a:ext cx="705600" cy="632100"/>
            </a:xfrm>
            <a:prstGeom prst="roundRect">
              <a:avLst>
                <a:gd name="adj" fmla="val 16667"/>
              </a:avLst>
            </a:prstGeom>
            <a:solidFill>
              <a:srgbClr val="E8F0FC">
                <a:alpha val="47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0"/>
            <p:cNvSpPr/>
            <p:nvPr/>
          </p:nvSpPr>
          <p:spPr>
            <a:xfrm>
              <a:off x="176500" y="59250"/>
              <a:ext cx="1058400" cy="948000"/>
            </a:xfrm>
            <a:prstGeom prst="roundRect">
              <a:avLst>
                <a:gd name="adj" fmla="val 16667"/>
              </a:avLst>
            </a:prstGeom>
            <a:solidFill>
              <a:srgbClr val="E8F0FC">
                <a:alpha val="35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30"/>
          <p:cNvGrpSpPr/>
          <p:nvPr/>
        </p:nvGrpSpPr>
        <p:grpSpPr>
          <a:xfrm>
            <a:off x="3325325" y="3114300"/>
            <a:ext cx="2333925" cy="2029200"/>
            <a:chOff x="3293000" y="3114275"/>
            <a:chExt cx="2333925" cy="2029200"/>
          </a:xfrm>
        </p:grpSpPr>
        <p:sp>
          <p:nvSpPr>
            <p:cNvPr id="329" name="Google Shape;329;p30"/>
            <p:cNvSpPr/>
            <p:nvPr/>
          </p:nvSpPr>
          <p:spPr>
            <a:xfrm rot="5400000">
              <a:off x="3636125" y="3152675"/>
              <a:ext cx="2029200" cy="19524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rot="5400000">
              <a:off x="3267500" y="3815075"/>
              <a:ext cx="1353900" cy="13029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0"/>
          <p:cNvGrpSpPr/>
          <p:nvPr/>
        </p:nvGrpSpPr>
        <p:grpSpPr>
          <a:xfrm>
            <a:off x="7389025" y="3509800"/>
            <a:ext cx="1754975" cy="1633700"/>
            <a:chOff x="7389025" y="3509800"/>
            <a:chExt cx="1754975" cy="1633700"/>
          </a:xfrm>
        </p:grpSpPr>
        <p:sp>
          <p:nvSpPr>
            <p:cNvPr id="332" name="Google Shape;332;p30"/>
            <p:cNvSpPr/>
            <p:nvPr/>
          </p:nvSpPr>
          <p:spPr>
            <a:xfrm>
              <a:off x="7524900" y="3693000"/>
              <a:ext cx="1619100" cy="1450500"/>
            </a:xfrm>
            <a:prstGeom prst="roundRect">
              <a:avLst>
                <a:gd name="adj" fmla="val 16667"/>
              </a:avLst>
            </a:prstGeom>
            <a:solidFill>
              <a:srgbClr val="E4D7C2">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7389025" y="3509800"/>
              <a:ext cx="1228500" cy="1100400"/>
            </a:xfrm>
            <a:prstGeom prst="roundRect">
              <a:avLst>
                <a:gd name="adj" fmla="val 16667"/>
              </a:avLst>
            </a:prstGeom>
            <a:solidFill>
              <a:srgbClr val="E4D7C2">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30"/>
          <p:cNvGrpSpPr/>
          <p:nvPr/>
        </p:nvGrpSpPr>
        <p:grpSpPr>
          <a:xfrm>
            <a:off x="1291956" y="129277"/>
            <a:ext cx="2590840" cy="1380235"/>
            <a:chOff x="233350" y="949250"/>
            <a:chExt cx="7137300" cy="3802300"/>
          </a:xfrm>
        </p:grpSpPr>
        <p:sp>
          <p:nvSpPr>
            <p:cNvPr id="335" name="Google Shape;335;p30"/>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0"/>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0"/>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0"/>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0"/>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0"/>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0"/>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0"/>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0"/>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0"/>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0"/>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0"/>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0"/>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0"/>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0"/>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9"/>
          <p:cNvSpPr txBox="1">
            <a:spLocks noGrp="1"/>
          </p:cNvSpPr>
          <p:nvPr>
            <p:ph type="body" idx="1"/>
          </p:nvPr>
        </p:nvSpPr>
        <p:spPr>
          <a:xfrm>
            <a:off x="3033913" y="2208163"/>
            <a:ext cx="2486700" cy="917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Poppins"/>
                <a:ea typeface="Poppins"/>
                <a:cs typeface="Poppins"/>
                <a:sym typeface="Poppins"/>
              </a:rPr>
              <a:t>≤2 years</a:t>
            </a:r>
            <a:r>
              <a:rPr lang="en">
                <a:latin typeface="Poppins"/>
                <a:ea typeface="Poppins"/>
                <a:cs typeface="Poppins"/>
                <a:sym typeface="Poppins"/>
              </a:rPr>
              <a:t> of age</a:t>
            </a:r>
            <a:endParaRPr/>
          </a:p>
        </p:txBody>
      </p:sp>
      <p:sp>
        <p:nvSpPr>
          <p:cNvPr id="598" name="Google Shape;598;p39"/>
          <p:cNvSpPr txBox="1">
            <a:spLocks noGrp="1"/>
          </p:cNvSpPr>
          <p:nvPr>
            <p:ph type="title" idx="2"/>
          </p:nvPr>
        </p:nvSpPr>
        <p:spPr>
          <a:xfrm>
            <a:off x="4128113" y="4419938"/>
            <a:ext cx="2637900" cy="4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CDC example</a:t>
            </a:r>
            <a:endParaRPr/>
          </a:p>
        </p:txBody>
      </p:sp>
      <p:sp>
        <p:nvSpPr>
          <p:cNvPr id="599" name="Google Shape;599;p39"/>
          <p:cNvSpPr txBox="1">
            <a:spLocks noGrp="1"/>
          </p:cNvSpPr>
          <p:nvPr>
            <p:ph type="body" idx="3"/>
          </p:nvPr>
        </p:nvSpPr>
        <p:spPr>
          <a:xfrm>
            <a:off x="4128113" y="4777863"/>
            <a:ext cx="2486700" cy="947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Poppins"/>
                <a:ea typeface="Poppins"/>
                <a:cs typeface="Poppins"/>
                <a:sym typeface="Poppins"/>
              </a:rPr>
              <a:t>&gt;2 years</a:t>
            </a:r>
            <a:r>
              <a:rPr lang="en">
                <a:latin typeface="Poppins"/>
                <a:ea typeface="Poppins"/>
                <a:cs typeface="Poppins"/>
                <a:sym typeface="Poppins"/>
              </a:rPr>
              <a:t> of age</a:t>
            </a:r>
            <a:endParaRPr>
              <a:latin typeface="Poppins"/>
              <a:ea typeface="Poppins"/>
              <a:cs typeface="Poppins"/>
              <a:sym typeface="Poppins"/>
            </a:endParaRPr>
          </a:p>
          <a:p>
            <a:pPr marL="0" lvl="0" indent="0" algn="l" rtl="0">
              <a:spcBef>
                <a:spcPts val="0"/>
              </a:spcBef>
              <a:spcAft>
                <a:spcPts val="0"/>
              </a:spcAft>
              <a:buNone/>
            </a:pPr>
            <a:endParaRPr/>
          </a:p>
        </p:txBody>
      </p:sp>
      <p:sp>
        <p:nvSpPr>
          <p:cNvPr id="600" name="Google Shape;600;p39"/>
          <p:cNvSpPr txBox="1">
            <a:spLocks noGrp="1"/>
          </p:cNvSpPr>
          <p:nvPr>
            <p:ph type="title" idx="4"/>
          </p:nvPr>
        </p:nvSpPr>
        <p:spPr>
          <a:xfrm>
            <a:off x="409375" y="224175"/>
            <a:ext cx="7735800" cy="53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BMI-for-age</a:t>
            </a:r>
            <a:endParaRPr/>
          </a:p>
        </p:txBody>
      </p:sp>
      <p:pic>
        <p:nvPicPr>
          <p:cNvPr id="601" name="Google Shape;601;p39"/>
          <p:cNvPicPr preferRelativeResize="0"/>
          <p:nvPr/>
        </p:nvPicPr>
        <p:blipFill>
          <a:blip r:embed="rId3">
            <a:alphaModFix/>
          </a:blip>
          <a:stretch>
            <a:fillRect/>
          </a:stretch>
        </p:blipFill>
        <p:spPr>
          <a:xfrm>
            <a:off x="5915073" y="763575"/>
            <a:ext cx="3228925" cy="4379924"/>
          </a:xfrm>
          <a:prstGeom prst="rect">
            <a:avLst/>
          </a:prstGeom>
          <a:noFill/>
          <a:ln>
            <a:noFill/>
          </a:ln>
        </p:spPr>
      </p:pic>
      <p:cxnSp>
        <p:nvCxnSpPr>
          <p:cNvPr id="602" name="Google Shape;602;p39"/>
          <p:cNvCxnSpPr/>
          <p:nvPr/>
        </p:nvCxnSpPr>
        <p:spPr>
          <a:xfrm rot="10800000" flipH="1">
            <a:off x="5315038" y="3875988"/>
            <a:ext cx="593400" cy="636900"/>
          </a:xfrm>
          <a:prstGeom prst="straightConnector1">
            <a:avLst/>
          </a:prstGeom>
          <a:noFill/>
          <a:ln w="19050" cap="flat" cmpd="sng">
            <a:solidFill>
              <a:schemeClr val="accent6"/>
            </a:solidFill>
            <a:prstDash val="solid"/>
            <a:round/>
            <a:headEnd type="none" w="med" len="med"/>
            <a:tailEnd type="triangle" w="med" len="med"/>
          </a:ln>
        </p:spPr>
      </p:cxnSp>
      <p:pic>
        <p:nvPicPr>
          <p:cNvPr id="603" name="Google Shape;603;p39"/>
          <p:cNvPicPr preferRelativeResize="0"/>
          <p:nvPr/>
        </p:nvPicPr>
        <p:blipFill>
          <a:blip r:embed="rId4">
            <a:alphaModFix/>
          </a:blip>
          <a:stretch>
            <a:fillRect/>
          </a:stretch>
        </p:blipFill>
        <p:spPr>
          <a:xfrm>
            <a:off x="0" y="995175"/>
            <a:ext cx="3033925" cy="2130108"/>
          </a:xfrm>
          <a:prstGeom prst="rect">
            <a:avLst/>
          </a:prstGeom>
          <a:noFill/>
          <a:ln>
            <a:noFill/>
          </a:ln>
        </p:spPr>
      </p:pic>
      <p:pic>
        <p:nvPicPr>
          <p:cNvPr id="604" name="Google Shape;604;p39"/>
          <p:cNvPicPr preferRelativeResize="0"/>
          <p:nvPr/>
        </p:nvPicPr>
        <p:blipFill>
          <a:blip r:embed="rId5">
            <a:alphaModFix/>
          </a:blip>
          <a:stretch>
            <a:fillRect/>
          </a:stretch>
        </p:blipFill>
        <p:spPr>
          <a:xfrm>
            <a:off x="1" y="3047800"/>
            <a:ext cx="3033924" cy="2052350"/>
          </a:xfrm>
          <a:prstGeom prst="rect">
            <a:avLst/>
          </a:prstGeom>
          <a:noFill/>
          <a:ln>
            <a:noFill/>
          </a:ln>
        </p:spPr>
      </p:pic>
      <p:sp>
        <p:nvSpPr>
          <p:cNvPr id="605" name="Google Shape;605;p39"/>
          <p:cNvSpPr txBox="1">
            <a:spLocks noGrp="1"/>
          </p:cNvSpPr>
          <p:nvPr>
            <p:ph type="title"/>
          </p:nvPr>
        </p:nvSpPr>
        <p:spPr>
          <a:xfrm>
            <a:off x="2414950" y="1846475"/>
            <a:ext cx="2900100" cy="42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charts</a:t>
            </a:r>
            <a:endParaRPr/>
          </a:p>
        </p:txBody>
      </p:sp>
      <p:cxnSp>
        <p:nvCxnSpPr>
          <p:cNvPr id="606" name="Google Shape;606;p39"/>
          <p:cNvCxnSpPr/>
          <p:nvPr/>
        </p:nvCxnSpPr>
        <p:spPr>
          <a:xfrm rot="10800000">
            <a:off x="2950425" y="1637675"/>
            <a:ext cx="528900" cy="208800"/>
          </a:xfrm>
          <a:prstGeom prst="straightConnector1">
            <a:avLst/>
          </a:prstGeom>
          <a:noFill/>
          <a:ln w="19050" cap="flat" cmpd="sng">
            <a:solidFill>
              <a:schemeClr val="accent6"/>
            </a:solidFill>
            <a:prstDash val="solid"/>
            <a:round/>
            <a:headEnd type="none" w="med" len="med"/>
            <a:tailEnd type="triangle" w="med" len="med"/>
          </a:ln>
        </p:spPr>
      </p:cxnSp>
      <p:cxnSp>
        <p:nvCxnSpPr>
          <p:cNvPr id="607" name="Google Shape;607;p39"/>
          <p:cNvCxnSpPr/>
          <p:nvPr/>
        </p:nvCxnSpPr>
        <p:spPr>
          <a:xfrm flipH="1">
            <a:off x="2950500" y="2588700"/>
            <a:ext cx="487200" cy="459000"/>
          </a:xfrm>
          <a:prstGeom prst="straightConnector1">
            <a:avLst/>
          </a:prstGeom>
          <a:noFill/>
          <a:ln w="19050" cap="flat" cmpd="sng">
            <a:solidFill>
              <a:schemeClr val="accent6"/>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26"/>
        <p:cNvGrpSpPr/>
        <p:nvPr/>
      </p:nvGrpSpPr>
      <p:grpSpPr>
        <a:xfrm>
          <a:off x="0" y="0"/>
          <a:ext cx="0" cy="0"/>
          <a:chOff x="0" y="0"/>
          <a:chExt cx="0" cy="0"/>
        </a:xfrm>
      </p:grpSpPr>
      <p:sp>
        <p:nvSpPr>
          <p:cNvPr id="727" name="Google Shape;727;p48"/>
          <p:cNvSpPr/>
          <p:nvPr/>
        </p:nvSpPr>
        <p:spPr>
          <a:xfrm rot="5400000" flipH="1">
            <a:off x="2861700" y="-905650"/>
            <a:ext cx="3420600" cy="7648500"/>
          </a:xfrm>
          <a:prstGeom prst="roundRect">
            <a:avLst>
              <a:gd name="adj" fmla="val 16667"/>
            </a:avLst>
          </a:prstGeom>
          <a:solidFill>
            <a:srgbClr val="FFFFFF">
              <a:alpha val="49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8"/>
          <p:cNvSpPr txBox="1">
            <a:spLocks noGrp="1"/>
          </p:cNvSpPr>
          <p:nvPr>
            <p:ph type="title"/>
          </p:nvPr>
        </p:nvSpPr>
        <p:spPr>
          <a:xfrm>
            <a:off x="704100" y="533250"/>
            <a:ext cx="77358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Case Study</a:t>
            </a:r>
            <a:endParaRPr/>
          </a:p>
        </p:txBody>
      </p:sp>
      <p:sp>
        <p:nvSpPr>
          <p:cNvPr id="729" name="Google Shape;729;p48"/>
          <p:cNvSpPr txBox="1"/>
          <p:nvPr/>
        </p:nvSpPr>
        <p:spPr>
          <a:xfrm>
            <a:off x="1903650" y="3753000"/>
            <a:ext cx="2120400" cy="24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accent6"/>
                </a:solidFill>
                <a:latin typeface="Poppins"/>
                <a:ea typeface="Poppins"/>
                <a:cs typeface="Poppins"/>
                <a:sym typeface="Poppins"/>
              </a:rPr>
              <a:t>Growth Charts</a:t>
            </a:r>
            <a:endParaRPr sz="1800" b="1">
              <a:solidFill>
                <a:schemeClr val="accent6"/>
              </a:solidFill>
              <a:latin typeface="Poppins"/>
              <a:ea typeface="Poppins"/>
              <a:cs typeface="Poppins"/>
              <a:sym typeface="Poppins"/>
            </a:endParaRPr>
          </a:p>
        </p:txBody>
      </p:sp>
      <p:grpSp>
        <p:nvGrpSpPr>
          <p:cNvPr id="730" name="Google Shape;730;p48"/>
          <p:cNvGrpSpPr/>
          <p:nvPr/>
        </p:nvGrpSpPr>
        <p:grpSpPr>
          <a:xfrm>
            <a:off x="863450" y="1336670"/>
            <a:ext cx="7591750" cy="3055076"/>
            <a:chOff x="863450" y="1326978"/>
            <a:chExt cx="7591750" cy="3055076"/>
          </a:xfrm>
        </p:grpSpPr>
        <p:sp>
          <p:nvSpPr>
            <p:cNvPr id="731" name="Google Shape;731;p48"/>
            <p:cNvSpPr/>
            <p:nvPr/>
          </p:nvSpPr>
          <p:spPr>
            <a:xfrm>
              <a:off x="3656339" y="1983325"/>
              <a:ext cx="1834200" cy="1834200"/>
            </a:xfrm>
            <a:prstGeom prst="ellipse">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8"/>
            <p:cNvSpPr/>
            <p:nvPr/>
          </p:nvSpPr>
          <p:spPr>
            <a:xfrm rot="10800000">
              <a:off x="5255546" y="2471989"/>
              <a:ext cx="857774" cy="873351"/>
            </a:xfrm>
            <a:custGeom>
              <a:avLst/>
              <a:gdLst/>
              <a:ahLst/>
              <a:cxnLst/>
              <a:rect l="l" t="t" r="r" b="b"/>
              <a:pathLst>
                <a:path w="1784" h="1816" extrusionOk="0">
                  <a:moveTo>
                    <a:pt x="892" y="1"/>
                  </a:moveTo>
                  <a:cubicBezTo>
                    <a:pt x="383" y="1"/>
                    <a:pt x="1" y="415"/>
                    <a:pt x="1" y="924"/>
                  </a:cubicBezTo>
                  <a:cubicBezTo>
                    <a:pt x="1" y="1401"/>
                    <a:pt x="383" y="1815"/>
                    <a:pt x="892" y="1815"/>
                  </a:cubicBezTo>
                  <a:cubicBezTo>
                    <a:pt x="1402" y="1815"/>
                    <a:pt x="1784" y="1401"/>
                    <a:pt x="1784" y="924"/>
                  </a:cubicBezTo>
                  <a:cubicBezTo>
                    <a:pt x="1784" y="415"/>
                    <a:pt x="1402" y="1"/>
                    <a:pt x="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8"/>
            <p:cNvSpPr/>
            <p:nvPr/>
          </p:nvSpPr>
          <p:spPr>
            <a:xfrm rot="10800000">
              <a:off x="3015108" y="2471989"/>
              <a:ext cx="857774" cy="873351"/>
            </a:xfrm>
            <a:custGeom>
              <a:avLst/>
              <a:gdLst/>
              <a:ahLst/>
              <a:cxnLst/>
              <a:rect l="l" t="t" r="r" b="b"/>
              <a:pathLst>
                <a:path w="1784" h="1816" extrusionOk="0">
                  <a:moveTo>
                    <a:pt x="892" y="1"/>
                  </a:moveTo>
                  <a:cubicBezTo>
                    <a:pt x="383" y="1"/>
                    <a:pt x="1" y="415"/>
                    <a:pt x="1" y="924"/>
                  </a:cubicBezTo>
                  <a:cubicBezTo>
                    <a:pt x="1" y="1401"/>
                    <a:pt x="383" y="1815"/>
                    <a:pt x="892" y="1815"/>
                  </a:cubicBezTo>
                  <a:cubicBezTo>
                    <a:pt x="1402" y="1815"/>
                    <a:pt x="1784" y="1401"/>
                    <a:pt x="1784" y="924"/>
                  </a:cubicBezTo>
                  <a:cubicBezTo>
                    <a:pt x="1784" y="415"/>
                    <a:pt x="1402" y="1"/>
                    <a:pt x="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8"/>
            <p:cNvSpPr/>
            <p:nvPr/>
          </p:nvSpPr>
          <p:spPr>
            <a:xfrm rot="10800000">
              <a:off x="4143108" y="3508703"/>
              <a:ext cx="857774" cy="873351"/>
            </a:xfrm>
            <a:custGeom>
              <a:avLst/>
              <a:gdLst/>
              <a:ahLst/>
              <a:cxnLst/>
              <a:rect l="l" t="t" r="r" b="b"/>
              <a:pathLst>
                <a:path w="1784" h="1816" extrusionOk="0">
                  <a:moveTo>
                    <a:pt x="892" y="1"/>
                  </a:moveTo>
                  <a:cubicBezTo>
                    <a:pt x="383" y="1"/>
                    <a:pt x="1" y="415"/>
                    <a:pt x="1" y="924"/>
                  </a:cubicBezTo>
                  <a:cubicBezTo>
                    <a:pt x="1" y="1401"/>
                    <a:pt x="383" y="1815"/>
                    <a:pt x="892" y="1815"/>
                  </a:cubicBezTo>
                  <a:cubicBezTo>
                    <a:pt x="1402" y="1815"/>
                    <a:pt x="1784" y="1401"/>
                    <a:pt x="1784" y="924"/>
                  </a:cubicBezTo>
                  <a:cubicBezTo>
                    <a:pt x="1784" y="415"/>
                    <a:pt x="1402" y="1"/>
                    <a:pt x="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48"/>
            <p:cNvGrpSpPr/>
            <p:nvPr/>
          </p:nvGrpSpPr>
          <p:grpSpPr>
            <a:xfrm>
              <a:off x="4284318" y="3674807"/>
              <a:ext cx="542617" cy="541171"/>
              <a:chOff x="-28476833" y="3543847"/>
              <a:chExt cx="296950" cy="296175"/>
            </a:xfrm>
          </p:grpSpPr>
          <p:sp>
            <p:nvSpPr>
              <p:cNvPr id="736" name="Google Shape;736;p48"/>
              <p:cNvSpPr/>
              <p:nvPr/>
            </p:nvSpPr>
            <p:spPr>
              <a:xfrm>
                <a:off x="-28476833" y="3665147"/>
                <a:ext cx="34675" cy="52775"/>
              </a:xfrm>
              <a:custGeom>
                <a:avLst/>
                <a:gdLst/>
                <a:ahLst/>
                <a:cxnLst/>
                <a:rect l="l" t="t" r="r" b="b"/>
                <a:pathLst>
                  <a:path w="1387" h="2111" extrusionOk="0">
                    <a:moveTo>
                      <a:pt x="0" y="0"/>
                    </a:moveTo>
                    <a:lnTo>
                      <a:pt x="0" y="2111"/>
                    </a:lnTo>
                    <a:lnTo>
                      <a:pt x="1386" y="2111"/>
                    </a:lnTo>
                    <a:lnTo>
                      <a:pt x="13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8"/>
              <p:cNvSpPr/>
              <p:nvPr/>
            </p:nvSpPr>
            <p:spPr>
              <a:xfrm>
                <a:off x="-28476833" y="3736022"/>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8"/>
              <p:cNvSpPr/>
              <p:nvPr/>
            </p:nvSpPr>
            <p:spPr>
              <a:xfrm>
                <a:off x="-28476833" y="3630472"/>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8"/>
              <p:cNvSpPr/>
              <p:nvPr/>
            </p:nvSpPr>
            <p:spPr>
              <a:xfrm>
                <a:off x="-28476058" y="3543847"/>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8"/>
              <p:cNvSpPr/>
              <p:nvPr/>
            </p:nvSpPr>
            <p:spPr>
              <a:xfrm>
                <a:off x="-28363433" y="3647822"/>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8"/>
              <p:cNvSpPr/>
              <p:nvPr/>
            </p:nvSpPr>
            <p:spPr>
              <a:xfrm>
                <a:off x="-28424058" y="3595822"/>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48"/>
            <p:cNvGrpSpPr/>
            <p:nvPr/>
          </p:nvGrpSpPr>
          <p:grpSpPr>
            <a:xfrm flipH="1">
              <a:off x="3205769" y="2629852"/>
              <a:ext cx="476423" cy="541125"/>
              <a:chOff x="-28090383" y="3170785"/>
              <a:chExt cx="260725" cy="296150"/>
            </a:xfrm>
          </p:grpSpPr>
          <p:sp>
            <p:nvSpPr>
              <p:cNvPr id="743" name="Google Shape;743;p48"/>
              <p:cNvSpPr/>
              <p:nvPr/>
            </p:nvSpPr>
            <p:spPr>
              <a:xfrm>
                <a:off x="-28080158" y="3188110"/>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8"/>
              <p:cNvSpPr/>
              <p:nvPr/>
            </p:nvSpPr>
            <p:spPr>
              <a:xfrm>
                <a:off x="-27863558" y="3188110"/>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8"/>
              <p:cNvSpPr/>
              <p:nvPr/>
            </p:nvSpPr>
            <p:spPr>
              <a:xfrm>
                <a:off x="-27993508" y="3197560"/>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8"/>
              <p:cNvSpPr/>
              <p:nvPr/>
            </p:nvSpPr>
            <p:spPr>
              <a:xfrm>
                <a:off x="-27950183" y="3197560"/>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8"/>
              <p:cNvSpPr/>
              <p:nvPr/>
            </p:nvSpPr>
            <p:spPr>
              <a:xfrm>
                <a:off x="-28036833" y="3170785"/>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8"/>
              <p:cNvSpPr/>
              <p:nvPr/>
            </p:nvSpPr>
            <p:spPr>
              <a:xfrm>
                <a:off x="-27906883" y="3171560"/>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8"/>
              <p:cNvSpPr/>
              <p:nvPr/>
            </p:nvSpPr>
            <p:spPr>
              <a:xfrm>
                <a:off x="-28038408" y="3264510"/>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8"/>
              <p:cNvSpPr/>
              <p:nvPr/>
            </p:nvSpPr>
            <p:spPr>
              <a:xfrm>
                <a:off x="-27950983" y="3265285"/>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8"/>
              <p:cNvSpPr/>
              <p:nvPr/>
            </p:nvSpPr>
            <p:spPr>
              <a:xfrm>
                <a:off x="-28090383" y="3266860"/>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48"/>
            <p:cNvGrpSpPr/>
            <p:nvPr/>
          </p:nvGrpSpPr>
          <p:grpSpPr>
            <a:xfrm flipH="1">
              <a:off x="5412391" y="2725564"/>
              <a:ext cx="544079" cy="349726"/>
              <a:chOff x="-27742039" y="3593742"/>
              <a:chExt cx="297750" cy="191400"/>
            </a:xfrm>
          </p:grpSpPr>
          <p:sp>
            <p:nvSpPr>
              <p:cNvPr id="753" name="Google Shape;753;p48"/>
              <p:cNvSpPr/>
              <p:nvPr/>
            </p:nvSpPr>
            <p:spPr>
              <a:xfrm>
                <a:off x="-27636489" y="3647292"/>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8"/>
              <p:cNvSpPr/>
              <p:nvPr/>
            </p:nvSpPr>
            <p:spPr>
              <a:xfrm>
                <a:off x="-27742039" y="3593742"/>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48"/>
            <p:cNvSpPr txBox="1"/>
            <p:nvPr/>
          </p:nvSpPr>
          <p:spPr>
            <a:xfrm>
              <a:off x="5292400" y="1694408"/>
              <a:ext cx="2543700" cy="50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6"/>
                  </a:solidFill>
                  <a:latin typeface="Lato"/>
                  <a:ea typeface="Lato"/>
                  <a:cs typeface="Lato"/>
                  <a:sym typeface="Lato"/>
                </a:rPr>
                <a:t>Food recall, SGNA questions,</a:t>
              </a:r>
              <a:endParaRPr>
                <a:solidFill>
                  <a:schemeClr val="accent6"/>
                </a:solidFill>
                <a:latin typeface="Lato"/>
                <a:ea typeface="Lato"/>
                <a:cs typeface="Lato"/>
                <a:sym typeface="Lato"/>
              </a:endParaRPr>
            </a:p>
            <a:p>
              <a:pPr marL="0" lvl="0" indent="0" algn="l" rtl="0">
                <a:spcBef>
                  <a:spcPts val="0"/>
                </a:spcBef>
                <a:spcAft>
                  <a:spcPts val="0"/>
                </a:spcAft>
                <a:buNone/>
              </a:pPr>
              <a:r>
                <a:rPr lang="en">
                  <a:solidFill>
                    <a:schemeClr val="accent6"/>
                  </a:solidFill>
                  <a:latin typeface="Lato"/>
                  <a:ea typeface="Lato"/>
                  <a:cs typeface="Lato"/>
                  <a:sym typeface="Lato"/>
                </a:rPr>
                <a:t>medical diagnoses</a:t>
              </a:r>
              <a:endParaRPr>
                <a:solidFill>
                  <a:schemeClr val="accent6"/>
                </a:solidFill>
                <a:latin typeface="Lato"/>
                <a:ea typeface="Lato"/>
                <a:cs typeface="Lato"/>
                <a:sym typeface="Lato"/>
              </a:endParaRPr>
            </a:p>
          </p:txBody>
        </p:sp>
        <p:sp>
          <p:nvSpPr>
            <p:cNvPr id="756" name="Google Shape;756;p48"/>
            <p:cNvSpPr txBox="1"/>
            <p:nvPr/>
          </p:nvSpPr>
          <p:spPr>
            <a:xfrm>
              <a:off x="6334800" y="2514633"/>
              <a:ext cx="1993200" cy="2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accent6"/>
                  </a:solidFill>
                  <a:latin typeface="Poppins"/>
                  <a:ea typeface="Poppins"/>
                  <a:cs typeface="Poppins"/>
                  <a:sym typeface="Poppins"/>
                </a:rPr>
                <a:t>Physical Exam</a:t>
              </a:r>
              <a:endParaRPr sz="1800" b="1">
                <a:solidFill>
                  <a:schemeClr val="accent6"/>
                </a:solidFill>
                <a:latin typeface="Poppins"/>
                <a:ea typeface="Poppins"/>
                <a:cs typeface="Poppins"/>
                <a:sym typeface="Poppins"/>
              </a:endParaRPr>
            </a:p>
          </p:txBody>
        </p:sp>
        <p:sp>
          <p:nvSpPr>
            <p:cNvPr id="757" name="Google Shape;757;p48"/>
            <p:cNvSpPr txBox="1"/>
            <p:nvPr/>
          </p:nvSpPr>
          <p:spPr>
            <a:xfrm>
              <a:off x="6334800" y="2833233"/>
              <a:ext cx="2120400" cy="351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6"/>
                  </a:solidFill>
                  <a:latin typeface="Lato"/>
                  <a:ea typeface="Lato"/>
                  <a:cs typeface="Lato"/>
                  <a:sym typeface="Lato"/>
                </a:rPr>
                <a:t>SGNA, NFPE</a:t>
              </a:r>
              <a:endParaRPr>
                <a:solidFill>
                  <a:schemeClr val="accent6"/>
                </a:solidFill>
                <a:latin typeface="Lato"/>
                <a:ea typeface="Lato"/>
                <a:cs typeface="Lato"/>
                <a:sym typeface="Lato"/>
              </a:endParaRPr>
            </a:p>
          </p:txBody>
        </p:sp>
        <p:sp>
          <p:nvSpPr>
            <p:cNvPr id="758" name="Google Shape;758;p48"/>
            <p:cNvSpPr txBox="1"/>
            <p:nvPr/>
          </p:nvSpPr>
          <p:spPr>
            <a:xfrm>
              <a:off x="863450" y="2475908"/>
              <a:ext cx="1913100" cy="24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accent6"/>
                  </a:solidFill>
                  <a:latin typeface="Poppins"/>
                  <a:ea typeface="Poppins"/>
                  <a:cs typeface="Poppins"/>
                  <a:sym typeface="Poppins"/>
                </a:rPr>
                <a:t>Nutrition Care</a:t>
              </a:r>
              <a:endParaRPr sz="1800" b="1">
                <a:solidFill>
                  <a:schemeClr val="accent6"/>
                </a:solidFill>
                <a:latin typeface="Poppins"/>
                <a:ea typeface="Poppins"/>
                <a:cs typeface="Poppins"/>
                <a:sym typeface="Poppins"/>
              </a:endParaRPr>
            </a:p>
          </p:txBody>
        </p:sp>
        <p:sp>
          <p:nvSpPr>
            <p:cNvPr id="759" name="Google Shape;759;p48"/>
            <p:cNvSpPr txBox="1"/>
            <p:nvPr/>
          </p:nvSpPr>
          <p:spPr>
            <a:xfrm>
              <a:off x="1188850" y="2794506"/>
              <a:ext cx="1587600" cy="7143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accent6"/>
                  </a:solidFill>
                  <a:latin typeface="Lato"/>
                  <a:ea typeface="Lato"/>
                  <a:cs typeface="Lato"/>
                  <a:sym typeface="Lato"/>
                </a:rPr>
                <a:t>PES statement, diagnosis, intervention</a:t>
              </a:r>
              <a:endParaRPr>
                <a:solidFill>
                  <a:schemeClr val="accent6"/>
                </a:solidFill>
                <a:latin typeface="Lato"/>
                <a:ea typeface="Lato"/>
                <a:cs typeface="Lato"/>
                <a:sym typeface="Lato"/>
              </a:endParaRPr>
            </a:p>
          </p:txBody>
        </p:sp>
        <p:sp>
          <p:nvSpPr>
            <p:cNvPr id="760" name="Google Shape;760;p48"/>
            <p:cNvSpPr txBox="1"/>
            <p:nvPr/>
          </p:nvSpPr>
          <p:spPr>
            <a:xfrm>
              <a:off x="5255550" y="1401933"/>
              <a:ext cx="2120400" cy="2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accent6"/>
                  </a:solidFill>
                  <a:latin typeface="Poppins"/>
                  <a:ea typeface="Poppins"/>
                  <a:cs typeface="Poppins"/>
                  <a:sym typeface="Poppins"/>
                </a:rPr>
                <a:t>Medical History</a:t>
              </a:r>
              <a:endParaRPr sz="1800" b="1">
                <a:solidFill>
                  <a:schemeClr val="accent6"/>
                </a:solidFill>
                <a:latin typeface="Poppins"/>
                <a:ea typeface="Poppins"/>
                <a:cs typeface="Poppins"/>
                <a:sym typeface="Poppins"/>
              </a:endParaRPr>
            </a:p>
          </p:txBody>
        </p:sp>
        <p:sp>
          <p:nvSpPr>
            <p:cNvPr id="761" name="Google Shape;761;p48"/>
            <p:cNvSpPr txBox="1"/>
            <p:nvPr/>
          </p:nvSpPr>
          <p:spPr>
            <a:xfrm>
              <a:off x="2437675" y="3985708"/>
              <a:ext cx="1587600" cy="368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accent6"/>
                  </a:solidFill>
                  <a:latin typeface="Lato"/>
                  <a:ea typeface="Lato"/>
                  <a:cs typeface="Lato"/>
                  <a:sym typeface="Lato"/>
                </a:rPr>
                <a:t>WHO vs CDC</a:t>
              </a:r>
              <a:endParaRPr>
                <a:solidFill>
                  <a:schemeClr val="accent6"/>
                </a:solidFill>
                <a:latin typeface="Lato"/>
                <a:ea typeface="Lato"/>
                <a:cs typeface="Lato"/>
                <a:sym typeface="Lato"/>
              </a:endParaRPr>
            </a:p>
          </p:txBody>
        </p:sp>
        <p:sp>
          <p:nvSpPr>
            <p:cNvPr id="762" name="Google Shape;762;p48"/>
            <p:cNvSpPr/>
            <p:nvPr/>
          </p:nvSpPr>
          <p:spPr>
            <a:xfrm rot="10800000">
              <a:off x="4144546" y="1326978"/>
              <a:ext cx="857774" cy="873351"/>
            </a:xfrm>
            <a:custGeom>
              <a:avLst/>
              <a:gdLst/>
              <a:ahLst/>
              <a:cxnLst/>
              <a:rect l="l" t="t" r="r" b="b"/>
              <a:pathLst>
                <a:path w="1784" h="1816" extrusionOk="0">
                  <a:moveTo>
                    <a:pt x="892" y="1"/>
                  </a:moveTo>
                  <a:cubicBezTo>
                    <a:pt x="383" y="1"/>
                    <a:pt x="1" y="415"/>
                    <a:pt x="1" y="924"/>
                  </a:cubicBezTo>
                  <a:cubicBezTo>
                    <a:pt x="1" y="1401"/>
                    <a:pt x="383" y="1815"/>
                    <a:pt x="892" y="1815"/>
                  </a:cubicBezTo>
                  <a:cubicBezTo>
                    <a:pt x="1402" y="1815"/>
                    <a:pt x="1784" y="1401"/>
                    <a:pt x="1784" y="924"/>
                  </a:cubicBezTo>
                  <a:cubicBezTo>
                    <a:pt x="1784" y="415"/>
                    <a:pt x="1402" y="1"/>
                    <a:pt x="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48"/>
            <p:cNvGrpSpPr/>
            <p:nvPr/>
          </p:nvGrpSpPr>
          <p:grpSpPr>
            <a:xfrm>
              <a:off x="4311187" y="1526899"/>
              <a:ext cx="545540" cy="473519"/>
              <a:chOff x="-28462118" y="3193639"/>
              <a:chExt cx="298550" cy="259150"/>
            </a:xfrm>
          </p:grpSpPr>
          <p:sp>
            <p:nvSpPr>
              <p:cNvPr id="764" name="Google Shape;764;p48"/>
              <p:cNvSpPr/>
              <p:nvPr/>
            </p:nvSpPr>
            <p:spPr>
              <a:xfrm>
                <a:off x="-28459743" y="3278714"/>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8"/>
              <p:cNvSpPr/>
              <p:nvPr/>
            </p:nvSpPr>
            <p:spPr>
              <a:xfrm>
                <a:off x="-28462118" y="3193639"/>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8"/>
              <p:cNvSpPr/>
              <p:nvPr/>
            </p:nvSpPr>
            <p:spPr>
              <a:xfrm>
                <a:off x="-28405393" y="3354314"/>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7" name="Google Shape;767;p48"/>
          <p:cNvGrpSpPr/>
          <p:nvPr/>
        </p:nvGrpSpPr>
        <p:grpSpPr>
          <a:xfrm>
            <a:off x="4303754" y="2631223"/>
            <a:ext cx="503744" cy="574755"/>
            <a:chOff x="-53615675" y="3584850"/>
            <a:chExt cx="279625" cy="319025"/>
          </a:xfrm>
        </p:grpSpPr>
        <p:sp>
          <p:nvSpPr>
            <p:cNvPr id="768" name="Google Shape;768;p48"/>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74"/>
        <p:cNvGrpSpPr/>
        <p:nvPr/>
      </p:nvGrpSpPr>
      <p:grpSpPr>
        <a:xfrm>
          <a:off x="0" y="0"/>
          <a:ext cx="0" cy="0"/>
          <a:chOff x="0" y="0"/>
          <a:chExt cx="0" cy="0"/>
        </a:xfrm>
      </p:grpSpPr>
      <p:sp>
        <p:nvSpPr>
          <p:cNvPr id="775" name="Google Shape;775;p49"/>
          <p:cNvSpPr txBox="1">
            <a:spLocks noGrp="1"/>
          </p:cNvSpPr>
          <p:nvPr>
            <p:ph type="subTitle" idx="1"/>
          </p:nvPr>
        </p:nvSpPr>
        <p:spPr>
          <a:xfrm>
            <a:off x="2371800" y="1465878"/>
            <a:ext cx="4400400" cy="207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Sarah H. (4 year old female) comes in with her mother because her mother has noticed she’s not gaining much weight from her past Dr’s visit. She is worried about her daughter’s weight, since Sarah is already a petite child. Her mother notes that Sarah does not have much of an appetite because she’s a picky eater. Sarah H. is 31 lbs and 37.5 inches tall. You plot her growth charts and conduct a SGNA. </a:t>
            </a:r>
            <a:endParaRPr sz="1600"/>
          </a:p>
        </p:txBody>
      </p:sp>
      <p:sp>
        <p:nvSpPr>
          <p:cNvPr id="776" name="Google Shape;776;p49"/>
          <p:cNvSpPr txBox="1">
            <a:spLocks noGrp="1"/>
          </p:cNvSpPr>
          <p:nvPr>
            <p:ph type="title"/>
          </p:nvPr>
        </p:nvSpPr>
        <p:spPr>
          <a:xfrm>
            <a:off x="704100" y="533250"/>
            <a:ext cx="77358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Case Study</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0"/>
        <p:cNvGrpSpPr/>
        <p:nvPr/>
      </p:nvGrpSpPr>
      <p:grpSpPr>
        <a:xfrm>
          <a:off x="0" y="0"/>
          <a:ext cx="0" cy="0"/>
          <a:chOff x="0" y="0"/>
          <a:chExt cx="0" cy="0"/>
        </a:xfrm>
      </p:grpSpPr>
      <p:sp>
        <p:nvSpPr>
          <p:cNvPr id="781" name="Google Shape;781;p50"/>
          <p:cNvSpPr txBox="1">
            <a:spLocks noGrp="1"/>
          </p:cNvSpPr>
          <p:nvPr>
            <p:ph type="title"/>
          </p:nvPr>
        </p:nvSpPr>
        <p:spPr>
          <a:xfrm>
            <a:off x="704100" y="533250"/>
            <a:ext cx="77358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Case Study</a:t>
            </a:r>
            <a:endParaRPr sz="3000"/>
          </a:p>
        </p:txBody>
      </p:sp>
      <p:sp>
        <p:nvSpPr>
          <p:cNvPr id="782" name="Google Shape;782;p50"/>
          <p:cNvSpPr txBox="1"/>
          <p:nvPr/>
        </p:nvSpPr>
        <p:spPr>
          <a:xfrm>
            <a:off x="5276850" y="3590925"/>
            <a:ext cx="1790700" cy="831300"/>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Poppins"/>
                <a:ea typeface="Poppins"/>
                <a:cs typeface="Poppins"/>
                <a:sym typeface="Poppins"/>
              </a:rPr>
              <a:t>31 lb / 2.2 = 14.1 kg</a:t>
            </a:r>
            <a:endParaRPr>
              <a:solidFill>
                <a:schemeClr val="accent6"/>
              </a:solidFill>
              <a:latin typeface="Poppins"/>
              <a:ea typeface="Poppins"/>
              <a:cs typeface="Poppins"/>
              <a:sym typeface="Poppins"/>
            </a:endParaRPr>
          </a:p>
          <a:p>
            <a:pPr marL="0" lvl="0" indent="0" algn="l" rtl="0">
              <a:spcBef>
                <a:spcPts val="0"/>
              </a:spcBef>
              <a:spcAft>
                <a:spcPts val="0"/>
              </a:spcAft>
              <a:buNone/>
            </a:pPr>
            <a:r>
              <a:rPr lang="en">
                <a:solidFill>
                  <a:schemeClr val="accent6"/>
                </a:solidFill>
                <a:latin typeface="Poppins"/>
                <a:ea typeface="Poppins"/>
                <a:cs typeface="Poppins"/>
                <a:sym typeface="Poppins"/>
              </a:rPr>
              <a:t>13.8 kg IBW</a:t>
            </a:r>
            <a:endParaRPr>
              <a:solidFill>
                <a:schemeClr val="accent6"/>
              </a:solidFill>
              <a:latin typeface="Poppins"/>
              <a:ea typeface="Poppins"/>
              <a:cs typeface="Poppins"/>
              <a:sym typeface="Poppins"/>
            </a:endParaRPr>
          </a:p>
          <a:p>
            <a:pPr marL="0" lvl="0" indent="0" algn="l" rtl="0">
              <a:spcBef>
                <a:spcPts val="0"/>
              </a:spcBef>
              <a:spcAft>
                <a:spcPts val="0"/>
              </a:spcAft>
              <a:buNone/>
            </a:pPr>
            <a:r>
              <a:rPr lang="en">
                <a:solidFill>
                  <a:schemeClr val="accent6"/>
                </a:solidFill>
                <a:latin typeface="Poppins"/>
                <a:ea typeface="Poppins"/>
                <a:cs typeface="Poppins"/>
                <a:sym typeface="Poppins"/>
              </a:rPr>
              <a:t>Pt is 97.9% IBW</a:t>
            </a:r>
            <a:endParaRPr>
              <a:solidFill>
                <a:schemeClr val="accent6"/>
              </a:solidFill>
              <a:latin typeface="Poppins"/>
              <a:ea typeface="Poppins"/>
              <a:cs typeface="Poppins"/>
              <a:sym typeface="Poppins"/>
            </a:endParaRPr>
          </a:p>
        </p:txBody>
      </p:sp>
      <p:sp>
        <p:nvSpPr>
          <p:cNvPr id="783" name="Google Shape;783;p50"/>
          <p:cNvSpPr txBox="1">
            <a:spLocks noGrp="1"/>
          </p:cNvSpPr>
          <p:nvPr>
            <p:ph type="subTitle" idx="1"/>
          </p:nvPr>
        </p:nvSpPr>
        <p:spPr>
          <a:xfrm>
            <a:off x="2371800" y="1465878"/>
            <a:ext cx="4400400" cy="207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t>Sarah H. (4 year old female) comes in with her mother because her mother has noticed she’s not gaining much weight from her past Dr’s visit. She is worried about her daughter’s weight, since Sarah is already a petite child. Her mother notes that Sarah does not have much of an appetite because she’s a picky eater. Sarah H. is 31 lbs and 37.5 inches tall. You plot her growth charts and conduct a SGNA.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p51" descr="CDC Growth Chart for Girls: 2 to 20 Years - Health 4 Littles"/>
          <p:cNvPicPr preferRelativeResize="0"/>
          <p:nvPr/>
        </p:nvPicPr>
        <p:blipFill>
          <a:blip r:embed="rId3">
            <a:alphaModFix/>
          </a:blip>
          <a:stretch>
            <a:fillRect/>
          </a:stretch>
        </p:blipFill>
        <p:spPr>
          <a:xfrm>
            <a:off x="68900" y="152400"/>
            <a:ext cx="3731847" cy="4838700"/>
          </a:xfrm>
          <a:prstGeom prst="rect">
            <a:avLst/>
          </a:prstGeom>
          <a:noFill/>
          <a:ln>
            <a:noFill/>
          </a:ln>
        </p:spPr>
      </p:pic>
      <p:pic>
        <p:nvPicPr>
          <p:cNvPr id="789" name="Google Shape;789;p51" descr="CDC Growth Chart for Girls: 2 to 20 Years - Health 4 Littles"/>
          <p:cNvPicPr preferRelativeResize="0"/>
          <p:nvPr/>
        </p:nvPicPr>
        <p:blipFill>
          <a:blip r:embed="rId3">
            <a:alphaModFix/>
          </a:blip>
          <a:stretch>
            <a:fillRect/>
          </a:stretch>
        </p:blipFill>
        <p:spPr>
          <a:xfrm>
            <a:off x="4368800" y="-799925"/>
            <a:ext cx="4928300" cy="6390000"/>
          </a:xfrm>
          <a:prstGeom prst="rect">
            <a:avLst/>
          </a:prstGeom>
          <a:noFill/>
          <a:ln>
            <a:noFill/>
          </a:ln>
        </p:spPr>
      </p:pic>
      <p:sp>
        <p:nvSpPr>
          <p:cNvPr id="790" name="Google Shape;790;p51"/>
          <p:cNvSpPr txBox="1"/>
          <p:nvPr/>
        </p:nvSpPr>
        <p:spPr>
          <a:xfrm>
            <a:off x="2491275" y="152400"/>
            <a:ext cx="112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ppins"/>
                <a:ea typeface="Poppins"/>
                <a:cs typeface="Poppins"/>
                <a:sym typeface="Poppins"/>
              </a:rPr>
              <a:t>Sarah H.</a:t>
            </a:r>
            <a:endParaRPr>
              <a:latin typeface="Poppins"/>
              <a:ea typeface="Poppins"/>
              <a:cs typeface="Poppins"/>
              <a:sym typeface="Poppins"/>
            </a:endParaRPr>
          </a:p>
        </p:txBody>
      </p:sp>
      <p:sp>
        <p:nvSpPr>
          <p:cNvPr id="791" name="Google Shape;791;p51"/>
          <p:cNvSpPr txBox="1"/>
          <p:nvPr/>
        </p:nvSpPr>
        <p:spPr>
          <a:xfrm>
            <a:off x="3618675" y="654125"/>
            <a:ext cx="1181400" cy="831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3"/>
                </a:solidFill>
                <a:latin typeface="Poppins"/>
                <a:ea typeface="Poppins"/>
                <a:cs typeface="Poppins"/>
                <a:sym typeface="Poppins"/>
              </a:rPr>
              <a:t>4 years old</a:t>
            </a:r>
            <a:endParaRPr>
              <a:solidFill>
                <a:schemeClr val="accent3"/>
              </a:solidFill>
              <a:latin typeface="Poppins"/>
              <a:ea typeface="Poppins"/>
              <a:cs typeface="Poppins"/>
              <a:sym typeface="Poppins"/>
            </a:endParaRPr>
          </a:p>
          <a:p>
            <a:pPr marL="0" lvl="0" indent="0" algn="ctr" rtl="0">
              <a:spcBef>
                <a:spcPts val="0"/>
              </a:spcBef>
              <a:spcAft>
                <a:spcPts val="0"/>
              </a:spcAft>
              <a:buNone/>
            </a:pPr>
            <a:r>
              <a:rPr lang="en">
                <a:solidFill>
                  <a:schemeClr val="accent3"/>
                </a:solidFill>
                <a:latin typeface="Poppins"/>
                <a:ea typeface="Poppins"/>
                <a:cs typeface="Poppins"/>
                <a:sym typeface="Poppins"/>
              </a:rPr>
              <a:t>31 lbs</a:t>
            </a:r>
            <a:endParaRPr>
              <a:solidFill>
                <a:schemeClr val="accent3"/>
              </a:solidFill>
              <a:latin typeface="Poppins"/>
              <a:ea typeface="Poppins"/>
              <a:cs typeface="Poppins"/>
              <a:sym typeface="Poppins"/>
            </a:endParaRPr>
          </a:p>
          <a:p>
            <a:pPr marL="0" lvl="0" indent="0" algn="ctr" rtl="0">
              <a:spcBef>
                <a:spcPts val="0"/>
              </a:spcBef>
              <a:spcAft>
                <a:spcPts val="0"/>
              </a:spcAft>
              <a:buNone/>
            </a:pPr>
            <a:r>
              <a:rPr lang="en">
                <a:solidFill>
                  <a:schemeClr val="accent3"/>
                </a:solidFill>
                <a:latin typeface="Poppins"/>
                <a:ea typeface="Poppins"/>
                <a:cs typeface="Poppins"/>
                <a:sym typeface="Poppins"/>
              </a:rPr>
              <a:t>37.5 in</a:t>
            </a:r>
            <a:endParaRPr>
              <a:solidFill>
                <a:schemeClr val="accent3"/>
              </a:solidFill>
              <a:latin typeface="Poppins"/>
              <a:ea typeface="Poppins"/>
              <a:cs typeface="Poppins"/>
              <a:sym typeface="Poppins"/>
            </a:endParaRPr>
          </a:p>
        </p:txBody>
      </p:sp>
      <p:sp>
        <p:nvSpPr>
          <p:cNvPr id="792" name="Google Shape;792;p51"/>
          <p:cNvSpPr txBox="1"/>
          <p:nvPr/>
        </p:nvSpPr>
        <p:spPr>
          <a:xfrm>
            <a:off x="3618675" y="3381325"/>
            <a:ext cx="1002000" cy="1539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accent3"/>
                </a:solidFill>
                <a:latin typeface="Poppins"/>
                <a:ea typeface="Poppins"/>
                <a:cs typeface="Poppins"/>
                <a:sym typeface="Poppins"/>
              </a:rPr>
              <a:t>CDC chart for stature-for-age and weight-for-age</a:t>
            </a:r>
            <a:endParaRPr sz="1100">
              <a:solidFill>
                <a:schemeClr val="accent3"/>
              </a:solidFill>
              <a:latin typeface="Poppins"/>
              <a:ea typeface="Poppins"/>
              <a:cs typeface="Poppins"/>
              <a:sym typeface="Poppins"/>
            </a:endParaRPr>
          </a:p>
          <a:p>
            <a:pPr marL="0" lvl="0" indent="0" algn="ctr" rtl="0">
              <a:spcBef>
                <a:spcPts val="0"/>
              </a:spcBef>
              <a:spcAft>
                <a:spcPts val="0"/>
              </a:spcAft>
              <a:buNone/>
            </a:pPr>
            <a:r>
              <a:rPr lang="en" sz="1100">
                <a:solidFill>
                  <a:schemeClr val="accent3"/>
                </a:solidFill>
                <a:latin typeface="Poppins"/>
                <a:ea typeface="Poppins"/>
                <a:cs typeface="Poppins"/>
                <a:sym typeface="Poppins"/>
              </a:rPr>
              <a:t>in girls 2-20 years old</a:t>
            </a:r>
            <a:endParaRPr sz="1100">
              <a:solidFill>
                <a:schemeClr val="accent3"/>
              </a:solidFill>
              <a:latin typeface="Poppins"/>
              <a:ea typeface="Poppins"/>
              <a:cs typeface="Poppins"/>
              <a:sym typeface="Poppins"/>
            </a:endParaRPr>
          </a:p>
        </p:txBody>
      </p:sp>
      <p:sp>
        <p:nvSpPr>
          <p:cNvPr id="793" name="Google Shape;793;p51"/>
          <p:cNvSpPr/>
          <p:nvPr/>
        </p:nvSpPr>
        <p:spPr>
          <a:xfrm>
            <a:off x="5573875" y="472927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794" name="Google Shape;794;p51"/>
          <p:cNvSpPr/>
          <p:nvPr/>
        </p:nvSpPr>
        <p:spPr>
          <a:xfrm>
            <a:off x="5573875" y="3195650"/>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795" name="Google Shape;795;p51"/>
          <p:cNvSpPr txBox="1"/>
          <p:nvPr/>
        </p:nvSpPr>
        <p:spPr>
          <a:xfrm>
            <a:off x="2752725" y="1548475"/>
            <a:ext cx="1666800" cy="1693200"/>
          </a:xfrm>
          <a:prstGeom prst="rect">
            <a:avLst/>
          </a:pr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Poppins"/>
                <a:ea typeface="Poppins"/>
                <a:cs typeface="Poppins"/>
                <a:sym typeface="Poppins"/>
              </a:rPr>
              <a:t>You determine she is in the </a:t>
            </a:r>
            <a:r>
              <a:rPr lang="en" u="sng">
                <a:solidFill>
                  <a:schemeClr val="accent6"/>
                </a:solidFill>
                <a:latin typeface="Poppins"/>
                <a:ea typeface="Poppins"/>
                <a:cs typeface="Poppins"/>
                <a:sym typeface="Poppins"/>
              </a:rPr>
              <a:t>___</a:t>
            </a:r>
            <a:r>
              <a:rPr lang="en">
                <a:solidFill>
                  <a:schemeClr val="accent6"/>
                </a:solidFill>
                <a:latin typeface="Poppins"/>
                <a:ea typeface="Poppins"/>
                <a:cs typeface="Poppins"/>
                <a:sym typeface="Poppins"/>
              </a:rPr>
              <a:t> percentile for stature-for-age</a:t>
            </a:r>
            <a:endParaRPr>
              <a:solidFill>
                <a:schemeClr val="accent6"/>
              </a:solidFill>
              <a:latin typeface="Poppins"/>
              <a:ea typeface="Poppins"/>
              <a:cs typeface="Poppins"/>
              <a:sym typeface="Poppins"/>
            </a:endParaRPr>
          </a:p>
          <a:p>
            <a:pPr marL="0" lvl="0" indent="0" algn="l" rtl="0">
              <a:spcBef>
                <a:spcPts val="0"/>
              </a:spcBef>
              <a:spcAft>
                <a:spcPts val="0"/>
              </a:spcAft>
              <a:buNone/>
            </a:pPr>
            <a:r>
              <a:rPr lang="en">
                <a:solidFill>
                  <a:schemeClr val="accent6"/>
                </a:solidFill>
                <a:latin typeface="Poppins"/>
                <a:ea typeface="Poppins"/>
                <a:cs typeface="Poppins"/>
                <a:sym typeface="Poppins"/>
              </a:rPr>
              <a:t>and </a:t>
            </a:r>
            <a:r>
              <a:rPr lang="en" u="sng">
                <a:solidFill>
                  <a:schemeClr val="accent6"/>
                </a:solidFill>
                <a:latin typeface="Poppins"/>
                <a:ea typeface="Poppins"/>
                <a:cs typeface="Poppins"/>
                <a:sym typeface="Poppins"/>
              </a:rPr>
              <a:t>___ </a:t>
            </a:r>
            <a:r>
              <a:rPr lang="en">
                <a:solidFill>
                  <a:schemeClr val="accent6"/>
                </a:solidFill>
                <a:latin typeface="Poppins"/>
                <a:ea typeface="Poppins"/>
                <a:cs typeface="Poppins"/>
                <a:sym typeface="Poppins"/>
              </a:rPr>
              <a:t>percentile for weight-for-age</a:t>
            </a:r>
            <a:endParaRPr sz="1100">
              <a:solidFill>
                <a:schemeClr val="accent6"/>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Google Shape;800;p52" descr="CDC Growth Chart for Girls: 2 to 20 Years - Health 4 Littles"/>
          <p:cNvPicPr preferRelativeResize="0"/>
          <p:nvPr/>
        </p:nvPicPr>
        <p:blipFill>
          <a:blip r:embed="rId3">
            <a:alphaModFix/>
          </a:blip>
          <a:stretch>
            <a:fillRect/>
          </a:stretch>
        </p:blipFill>
        <p:spPr>
          <a:xfrm>
            <a:off x="68900" y="152400"/>
            <a:ext cx="3731847" cy="4838700"/>
          </a:xfrm>
          <a:prstGeom prst="rect">
            <a:avLst/>
          </a:prstGeom>
          <a:noFill/>
          <a:ln>
            <a:noFill/>
          </a:ln>
        </p:spPr>
      </p:pic>
      <p:pic>
        <p:nvPicPr>
          <p:cNvPr id="801" name="Google Shape;801;p52" descr="CDC Growth Chart for Girls: 2 to 20 Years - Health 4 Littles"/>
          <p:cNvPicPr preferRelativeResize="0"/>
          <p:nvPr/>
        </p:nvPicPr>
        <p:blipFill>
          <a:blip r:embed="rId3">
            <a:alphaModFix/>
          </a:blip>
          <a:stretch>
            <a:fillRect/>
          </a:stretch>
        </p:blipFill>
        <p:spPr>
          <a:xfrm>
            <a:off x="4368800" y="-799925"/>
            <a:ext cx="4928300" cy="6390000"/>
          </a:xfrm>
          <a:prstGeom prst="rect">
            <a:avLst/>
          </a:prstGeom>
          <a:noFill/>
          <a:ln>
            <a:noFill/>
          </a:ln>
        </p:spPr>
      </p:pic>
      <p:sp>
        <p:nvSpPr>
          <p:cNvPr id="802" name="Google Shape;802;p52"/>
          <p:cNvSpPr txBox="1"/>
          <p:nvPr/>
        </p:nvSpPr>
        <p:spPr>
          <a:xfrm>
            <a:off x="2491275" y="152400"/>
            <a:ext cx="112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ppins"/>
                <a:ea typeface="Poppins"/>
                <a:cs typeface="Poppins"/>
                <a:sym typeface="Poppins"/>
              </a:rPr>
              <a:t>Sarah H.</a:t>
            </a:r>
            <a:endParaRPr>
              <a:latin typeface="Poppins"/>
              <a:ea typeface="Poppins"/>
              <a:cs typeface="Poppins"/>
              <a:sym typeface="Poppins"/>
            </a:endParaRPr>
          </a:p>
        </p:txBody>
      </p:sp>
      <p:sp>
        <p:nvSpPr>
          <p:cNvPr id="803" name="Google Shape;803;p52"/>
          <p:cNvSpPr txBox="1"/>
          <p:nvPr/>
        </p:nvSpPr>
        <p:spPr>
          <a:xfrm>
            <a:off x="3618675" y="654125"/>
            <a:ext cx="1181400" cy="831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3"/>
                </a:solidFill>
                <a:latin typeface="Poppins"/>
                <a:ea typeface="Poppins"/>
                <a:cs typeface="Poppins"/>
                <a:sym typeface="Poppins"/>
              </a:rPr>
              <a:t>4 years old</a:t>
            </a:r>
            <a:endParaRPr>
              <a:solidFill>
                <a:schemeClr val="accent3"/>
              </a:solidFill>
              <a:latin typeface="Poppins"/>
              <a:ea typeface="Poppins"/>
              <a:cs typeface="Poppins"/>
              <a:sym typeface="Poppins"/>
            </a:endParaRPr>
          </a:p>
          <a:p>
            <a:pPr marL="0" lvl="0" indent="0" algn="ctr" rtl="0">
              <a:spcBef>
                <a:spcPts val="0"/>
              </a:spcBef>
              <a:spcAft>
                <a:spcPts val="0"/>
              </a:spcAft>
              <a:buNone/>
            </a:pPr>
            <a:r>
              <a:rPr lang="en">
                <a:solidFill>
                  <a:schemeClr val="accent3"/>
                </a:solidFill>
                <a:latin typeface="Poppins"/>
                <a:ea typeface="Poppins"/>
                <a:cs typeface="Poppins"/>
                <a:sym typeface="Poppins"/>
              </a:rPr>
              <a:t>31 lbs</a:t>
            </a:r>
            <a:endParaRPr>
              <a:solidFill>
                <a:schemeClr val="accent3"/>
              </a:solidFill>
              <a:latin typeface="Poppins"/>
              <a:ea typeface="Poppins"/>
              <a:cs typeface="Poppins"/>
              <a:sym typeface="Poppins"/>
            </a:endParaRPr>
          </a:p>
          <a:p>
            <a:pPr marL="0" lvl="0" indent="0" algn="ctr" rtl="0">
              <a:spcBef>
                <a:spcPts val="0"/>
              </a:spcBef>
              <a:spcAft>
                <a:spcPts val="0"/>
              </a:spcAft>
              <a:buNone/>
            </a:pPr>
            <a:r>
              <a:rPr lang="en">
                <a:solidFill>
                  <a:schemeClr val="accent3"/>
                </a:solidFill>
                <a:latin typeface="Poppins"/>
                <a:ea typeface="Poppins"/>
                <a:cs typeface="Poppins"/>
                <a:sym typeface="Poppins"/>
              </a:rPr>
              <a:t>37.5 in</a:t>
            </a:r>
            <a:endParaRPr>
              <a:solidFill>
                <a:schemeClr val="accent3"/>
              </a:solidFill>
              <a:latin typeface="Poppins"/>
              <a:ea typeface="Poppins"/>
              <a:cs typeface="Poppins"/>
              <a:sym typeface="Poppins"/>
            </a:endParaRPr>
          </a:p>
        </p:txBody>
      </p:sp>
      <p:sp>
        <p:nvSpPr>
          <p:cNvPr id="804" name="Google Shape;804;p52"/>
          <p:cNvSpPr txBox="1"/>
          <p:nvPr/>
        </p:nvSpPr>
        <p:spPr>
          <a:xfrm>
            <a:off x="3618675" y="3381325"/>
            <a:ext cx="1002000" cy="1539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accent3"/>
                </a:solidFill>
                <a:latin typeface="Poppins"/>
                <a:ea typeface="Poppins"/>
                <a:cs typeface="Poppins"/>
                <a:sym typeface="Poppins"/>
              </a:rPr>
              <a:t>CDC chart for stature-for-age and weight-for-age</a:t>
            </a:r>
            <a:endParaRPr sz="1100">
              <a:solidFill>
                <a:schemeClr val="accent3"/>
              </a:solidFill>
              <a:latin typeface="Poppins"/>
              <a:ea typeface="Poppins"/>
              <a:cs typeface="Poppins"/>
              <a:sym typeface="Poppins"/>
            </a:endParaRPr>
          </a:p>
          <a:p>
            <a:pPr marL="0" lvl="0" indent="0" algn="ctr" rtl="0">
              <a:spcBef>
                <a:spcPts val="0"/>
              </a:spcBef>
              <a:spcAft>
                <a:spcPts val="0"/>
              </a:spcAft>
              <a:buNone/>
            </a:pPr>
            <a:r>
              <a:rPr lang="en" sz="1100">
                <a:solidFill>
                  <a:schemeClr val="accent3"/>
                </a:solidFill>
                <a:latin typeface="Poppins"/>
                <a:ea typeface="Poppins"/>
                <a:cs typeface="Poppins"/>
                <a:sym typeface="Poppins"/>
              </a:rPr>
              <a:t>in girls 2-20 years old</a:t>
            </a:r>
            <a:endParaRPr sz="1100">
              <a:solidFill>
                <a:schemeClr val="accent3"/>
              </a:solidFill>
              <a:latin typeface="Poppins"/>
              <a:ea typeface="Poppins"/>
              <a:cs typeface="Poppins"/>
              <a:sym typeface="Poppins"/>
            </a:endParaRPr>
          </a:p>
        </p:txBody>
      </p:sp>
      <p:sp>
        <p:nvSpPr>
          <p:cNvPr id="805" name="Google Shape;805;p52"/>
          <p:cNvSpPr/>
          <p:nvPr/>
        </p:nvSpPr>
        <p:spPr>
          <a:xfrm>
            <a:off x="5573875" y="472927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06" name="Google Shape;806;p52"/>
          <p:cNvSpPr/>
          <p:nvPr/>
        </p:nvSpPr>
        <p:spPr>
          <a:xfrm>
            <a:off x="5573875" y="3195650"/>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07" name="Google Shape;807;p52"/>
          <p:cNvSpPr txBox="1"/>
          <p:nvPr/>
        </p:nvSpPr>
        <p:spPr>
          <a:xfrm>
            <a:off x="2752725" y="1548475"/>
            <a:ext cx="1666800" cy="1693200"/>
          </a:xfrm>
          <a:prstGeom prst="rect">
            <a:avLst/>
          </a:pr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Poppins"/>
                <a:ea typeface="Poppins"/>
                <a:cs typeface="Poppins"/>
                <a:sym typeface="Poppins"/>
              </a:rPr>
              <a:t>You determine she is in the </a:t>
            </a:r>
            <a:r>
              <a:rPr lang="en" u="sng">
                <a:solidFill>
                  <a:schemeClr val="accent6"/>
                </a:solidFill>
                <a:latin typeface="Poppins"/>
                <a:ea typeface="Poppins"/>
                <a:cs typeface="Poppins"/>
                <a:sym typeface="Poppins"/>
              </a:rPr>
              <a:t>10th</a:t>
            </a:r>
            <a:r>
              <a:rPr lang="en">
                <a:solidFill>
                  <a:schemeClr val="accent6"/>
                </a:solidFill>
                <a:latin typeface="Poppins"/>
                <a:ea typeface="Poppins"/>
                <a:cs typeface="Poppins"/>
                <a:sym typeface="Poppins"/>
              </a:rPr>
              <a:t> percentile for stature-for-age</a:t>
            </a:r>
            <a:endParaRPr>
              <a:solidFill>
                <a:schemeClr val="accent6"/>
              </a:solidFill>
              <a:latin typeface="Poppins"/>
              <a:ea typeface="Poppins"/>
              <a:cs typeface="Poppins"/>
              <a:sym typeface="Poppins"/>
            </a:endParaRPr>
          </a:p>
          <a:p>
            <a:pPr marL="0" lvl="0" indent="0" algn="l" rtl="0">
              <a:spcBef>
                <a:spcPts val="0"/>
              </a:spcBef>
              <a:spcAft>
                <a:spcPts val="0"/>
              </a:spcAft>
              <a:buNone/>
            </a:pPr>
            <a:r>
              <a:rPr lang="en">
                <a:solidFill>
                  <a:schemeClr val="accent6"/>
                </a:solidFill>
                <a:latin typeface="Poppins"/>
                <a:ea typeface="Poppins"/>
                <a:cs typeface="Poppins"/>
                <a:sym typeface="Poppins"/>
              </a:rPr>
              <a:t>and </a:t>
            </a:r>
            <a:r>
              <a:rPr lang="en" u="sng">
                <a:solidFill>
                  <a:schemeClr val="accent6"/>
                </a:solidFill>
                <a:latin typeface="Poppins"/>
                <a:ea typeface="Poppins"/>
                <a:cs typeface="Poppins"/>
                <a:sym typeface="Poppins"/>
              </a:rPr>
              <a:t>25th </a:t>
            </a:r>
            <a:r>
              <a:rPr lang="en">
                <a:solidFill>
                  <a:schemeClr val="accent6"/>
                </a:solidFill>
                <a:latin typeface="Poppins"/>
                <a:ea typeface="Poppins"/>
                <a:cs typeface="Poppins"/>
                <a:sym typeface="Poppins"/>
              </a:rPr>
              <a:t>percentile for weight-for-age</a:t>
            </a:r>
            <a:endParaRPr sz="1100">
              <a:solidFill>
                <a:schemeClr val="accent6"/>
              </a:solidFill>
              <a:latin typeface="Poppins"/>
              <a:ea typeface="Poppins"/>
              <a:cs typeface="Poppins"/>
              <a:sym typeface="Poppins"/>
            </a:endParaRPr>
          </a:p>
        </p:txBody>
      </p:sp>
      <p:sp>
        <p:nvSpPr>
          <p:cNvPr id="808" name="Google Shape;808;p52"/>
          <p:cNvSpPr/>
          <p:nvPr/>
        </p:nvSpPr>
        <p:spPr>
          <a:xfrm>
            <a:off x="8191500" y="1219200"/>
            <a:ext cx="200100" cy="162000"/>
          </a:xfrm>
          <a:prstGeom prst="ellipse">
            <a:avLst/>
          </a:prstGeom>
          <a:noFill/>
          <a:ln w="2857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2"/>
          <p:cNvSpPr/>
          <p:nvPr/>
        </p:nvSpPr>
        <p:spPr>
          <a:xfrm>
            <a:off x="8191500" y="3438525"/>
            <a:ext cx="200100" cy="162000"/>
          </a:xfrm>
          <a:prstGeom prst="ellipse">
            <a:avLst/>
          </a:prstGeom>
          <a:noFill/>
          <a:ln w="2857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pic>
        <p:nvPicPr>
          <p:cNvPr id="814" name="Google Shape;814;p53" descr="CDC Growth Chart for Girls: 2 to 20 Years - Health 4 Littles"/>
          <p:cNvPicPr preferRelativeResize="0"/>
          <p:nvPr/>
        </p:nvPicPr>
        <p:blipFill>
          <a:blip r:embed="rId3">
            <a:alphaModFix/>
          </a:blip>
          <a:stretch>
            <a:fillRect/>
          </a:stretch>
        </p:blipFill>
        <p:spPr>
          <a:xfrm>
            <a:off x="4368800" y="-799925"/>
            <a:ext cx="4928300" cy="6390000"/>
          </a:xfrm>
          <a:prstGeom prst="rect">
            <a:avLst/>
          </a:prstGeom>
          <a:noFill/>
          <a:ln>
            <a:noFill/>
          </a:ln>
        </p:spPr>
      </p:pic>
      <p:sp>
        <p:nvSpPr>
          <p:cNvPr id="815" name="Google Shape;815;p53"/>
          <p:cNvSpPr txBox="1"/>
          <p:nvPr/>
        </p:nvSpPr>
        <p:spPr>
          <a:xfrm>
            <a:off x="3618675" y="253925"/>
            <a:ext cx="1181400" cy="4002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6"/>
                </a:solidFill>
                <a:latin typeface="Poppins"/>
                <a:ea typeface="Poppins"/>
                <a:cs typeface="Poppins"/>
                <a:sym typeface="Poppins"/>
              </a:rPr>
              <a:t>Sarah H.</a:t>
            </a:r>
            <a:endParaRPr>
              <a:solidFill>
                <a:schemeClr val="accent6"/>
              </a:solidFill>
              <a:latin typeface="Poppins"/>
              <a:ea typeface="Poppins"/>
              <a:cs typeface="Poppins"/>
              <a:sym typeface="Poppins"/>
            </a:endParaRPr>
          </a:p>
        </p:txBody>
      </p:sp>
      <p:sp>
        <p:nvSpPr>
          <p:cNvPr id="816" name="Google Shape;816;p53"/>
          <p:cNvSpPr txBox="1"/>
          <p:nvPr/>
        </p:nvSpPr>
        <p:spPr>
          <a:xfrm>
            <a:off x="3618675" y="654125"/>
            <a:ext cx="1181400" cy="831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3"/>
                </a:solidFill>
                <a:latin typeface="Poppins"/>
                <a:ea typeface="Poppins"/>
                <a:cs typeface="Poppins"/>
                <a:sym typeface="Poppins"/>
              </a:rPr>
              <a:t>4 years old</a:t>
            </a:r>
            <a:endParaRPr>
              <a:solidFill>
                <a:schemeClr val="accent3"/>
              </a:solidFill>
              <a:latin typeface="Poppins"/>
              <a:ea typeface="Poppins"/>
              <a:cs typeface="Poppins"/>
              <a:sym typeface="Poppins"/>
            </a:endParaRPr>
          </a:p>
          <a:p>
            <a:pPr marL="0" lvl="0" indent="0" algn="ctr" rtl="0">
              <a:spcBef>
                <a:spcPts val="0"/>
              </a:spcBef>
              <a:spcAft>
                <a:spcPts val="0"/>
              </a:spcAft>
              <a:buNone/>
            </a:pPr>
            <a:r>
              <a:rPr lang="en">
                <a:solidFill>
                  <a:schemeClr val="accent3"/>
                </a:solidFill>
                <a:latin typeface="Poppins"/>
                <a:ea typeface="Poppins"/>
                <a:cs typeface="Poppins"/>
                <a:sym typeface="Poppins"/>
              </a:rPr>
              <a:t>31 lbs</a:t>
            </a:r>
            <a:endParaRPr>
              <a:solidFill>
                <a:schemeClr val="accent3"/>
              </a:solidFill>
              <a:latin typeface="Poppins"/>
              <a:ea typeface="Poppins"/>
              <a:cs typeface="Poppins"/>
              <a:sym typeface="Poppins"/>
            </a:endParaRPr>
          </a:p>
          <a:p>
            <a:pPr marL="0" lvl="0" indent="0" algn="ctr" rtl="0">
              <a:spcBef>
                <a:spcPts val="0"/>
              </a:spcBef>
              <a:spcAft>
                <a:spcPts val="0"/>
              </a:spcAft>
              <a:buNone/>
            </a:pPr>
            <a:r>
              <a:rPr lang="en">
                <a:solidFill>
                  <a:schemeClr val="accent3"/>
                </a:solidFill>
                <a:latin typeface="Poppins"/>
                <a:ea typeface="Poppins"/>
                <a:cs typeface="Poppins"/>
                <a:sym typeface="Poppins"/>
              </a:rPr>
              <a:t>37.5 in</a:t>
            </a:r>
            <a:endParaRPr>
              <a:solidFill>
                <a:schemeClr val="accent3"/>
              </a:solidFill>
              <a:latin typeface="Poppins"/>
              <a:ea typeface="Poppins"/>
              <a:cs typeface="Poppins"/>
              <a:sym typeface="Poppins"/>
            </a:endParaRPr>
          </a:p>
        </p:txBody>
      </p:sp>
      <p:sp>
        <p:nvSpPr>
          <p:cNvPr id="817" name="Google Shape;817;p53"/>
          <p:cNvSpPr txBox="1"/>
          <p:nvPr/>
        </p:nvSpPr>
        <p:spPr>
          <a:xfrm>
            <a:off x="2905125" y="4324575"/>
            <a:ext cx="1715700" cy="8619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accent3"/>
                </a:solidFill>
                <a:latin typeface="Poppins"/>
                <a:ea typeface="Poppins"/>
                <a:cs typeface="Poppins"/>
                <a:sym typeface="Poppins"/>
              </a:rPr>
              <a:t>CDC chart for stature-for-age and weight-for-age</a:t>
            </a:r>
            <a:endParaRPr sz="1100">
              <a:solidFill>
                <a:schemeClr val="accent3"/>
              </a:solidFill>
              <a:latin typeface="Poppins"/>
              <a:ea typeface="Poppins"/>
              <a:cs typeface="Poppins"/>
              <a:sym typeface="Poppins"/>
            </a:endParaRPr>
          </a:p>
          <a:p>
            <a:pPr marL="0" lvl="0" indent="0" algn="ctr" rtl="0">
              <a:spcBef>
                <a:spcPts val="0"/>
              </a:spcBef>
              <a:spcAft>
                <a:spcPts val="0"/>
              </a:spcAft>
              <a:buNone/>
            </a:pPr>
            <a:r>
              <a:rPr lang="en" sz="1100">
                <a:solidFill>
                  <a:schemeClr val="accent3"/>
                </a:solidFill>
                <a:latin typeface="Poppins"/>
                <a:ea typeface="Poppins"/>
                <a:cs typeface="Poppins"/>
                <a:sym typeface="Poppins"/>
              </a:rPr>
              <a:t>in girls 2-20 years old</a:t>
            </a:r>
            <a:endParaRPr sz="1100">
              <a:solidFill>
                <a:schemeClr val="accent3"/>
              </a:solidFill>
              <a:latin typeface="Poppins"/>
              <a:ea typeface="Poppins"/>
              <a:cs typeface="Poppins"/>
              <a:sym typeface="Poppins"/>
            </a:endParaRPr>
          </a:p>
        </p:txBody>
      </p:sp>
      <p:sp>
        <p:nvSpPr>
          <p:cNvPr id="818" name="Google Shape;818;p53"/>
          <p:cNvSpPr/>
          <p:nvPr/>
        </p:nvSpPr>
        <p:spPr>
          <a:xfrm>
            <a:off x="5573875" y="472927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19" name="Google Shape;819;p53"/>
          <p:cNvSpPr/>
          <p:nvPr/>
        </p:nvSpPr>
        <p:spPr>
          <a:xfrm>
            <a:off x="5573875" y="3195650"/>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20" name="Google Shape;820;p53"/>
          <p:cNvSpPr txBox="1"/>
          <p:nvPr/>
        </p:nvSpPr>
        <p:spPr>
          <a:xfrm>
            <a:off x="1447800" y="2831725"/>
            <a:ext cx="2362200" cy="1046700"/>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Poppins"/>
                <a:ea typeface="Poppins"/>
                <a:cs typeface="Poppins"/>
                <a:sym typeface="Poppins"/>
              </a:rPr>
              <a:t>How does that compare to her previous data points? Is there cause for concern? Why?</a:t>
            </a:r>
            <a:endParaRPr>
              <a:solidFill>
                <a:schemeClr val="accent6"/>
              </a:solidFill>
              <a:latin typeface="Poppins"/>
              <a:ea typeface="Poppins"/>
              <a:cs typeface="Poppins"/>
              <a:sym typeface="Poppins"/>
            </a:endParaRPr>
          </a:p>
        </p:txBody>
      </p:sp>
      <p:sp>
        <p:nvSpPr>
          <p:cNvPr id="821" name="Google Shape;821;p53"/>
          <p:cNvSpPr/>
          <p:nvPr/>
        </p:nvSpPr>
        <p:spPr>
          <a:xfrm>
            <a:off x="8191500" y="1219200"/>
            <a:ext cx="200100" cy="162000"/>
          </a:xfrm>
          <a:prstGeom prst="ellipse">
            <a:avLst/>
          </a:prstGeom>
          <a:noFill/>
          <a:ln w="2857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3"/>
          <p:cNvSpPr/>
          <p:nvPr/>
        </p:nvSpPr>
        <p:spPr>
          <a:xfrm>
            <a:off x="8191500" y="3438525"/>
            <a:ext cx="200100" cy="162000"/>
          </a:xfrm>
          <a:prstGeom prst="ellipse">
            <a:avLst/>
          </a:prstGeom>
          <a:noFill/>
          <a:ln w="2857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3"/>
          <p:cNvSpPr/>
          <p:nvPr/>
        </p:nvSpPr>
        <p:spPr>
          <a:xfrm>
            <a:off x="5459575" y="332882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24" name="Google Shape;824;p53"/>
          <p:cNvSpPr/>
          <p:nvPr/>
        </p:nvSpPr>
        <p:spPr>
          <a:xfrm>
            <a:off x="5401375" y="343852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25" name="Google Shape;825;p53"/>
          <p:cNvSpPr/>
          <p:nvPr/>
        </p:nvSpPr>
        <p:spPr>
          <a:xfrm>
            <a:off x="5297650" y="354802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26" name="Google Shape;826;p53"/>
          <p:cNvSpPr/>
          <p:nvPr/>
        </p:nvSpPr>
        <p:spPr>
          <a:xfrm>
            <a:off x="5211925" y="368612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27" name="Google Shape;827;p53"/>
          <p:cNvSpPr/>
          <p:nvPr/>
        </p:nvSpPr>
        <p:spPr>
          <a:xfrm>
            <a:off x="5488150" y="472927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28" name="Google Shape;828;p53"/>
          <p:cNvSpPr/>
          <p:nvPr/>
        </p:nvSpPr>
        <p:spPr>
          <a:xfrm>
            <a:off x="5402425" y="472927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29" name="Google Shape;829;p53"/>
          <p:cNvSpPr/>
          <p:nvPr/>
        </p:nvSpPr>
        <p:spPr>
          <a:xfrm>
            <a:off x="5297650" y="478177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30" name="Google Shape;830;p53"/>
          <p:cNvSpPr/>
          <p:nvPr/>
        </p:nvSpPr>
        <p:spPr>
          <a:xfrm>
            <a:off x="5211925" y="480532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cxnSp>
        <p:nvCxnSpPr>
          <p:cNvPr id="831" name="Google Shape;831;p53"/>
          <p:cNvCxnSpPr>
            <a:endCxn id="818" idx="6"/>
          </p:cNvCxnSpPr>
          <p:nvPr/>
        </p:nvCxnSpPr>
        <p:spPr>
          <a:xfrm>
            <a:off x="5543575" y="4190925"/>
            <a:ext cx="88500" cy="564600"/>
          </a:xfrm>
          <a:prstGeom prst="straightConnector1">
            <a:avLst/>
          </a:prstGeom>
          <a:noFill/>
          <a:ln w="19050" cap="flat" cmpd="sng">
            <a:solidFill>
              <a:schemeClr val="accent6"/>
            </a:solidFill>
            <a:prstDash val="solid"/>
            <a:round/>
            <a:headEnd type="none" w="med" len="med"/>
            <a:tailEnd type="triangle" w="med" len="med"/>
          </a:ln>
        </p:spPr>
      </p:cxnSp>
      <p:cxnSp>
        <p:nvCxnSpPr>
          <p:cNvPr id="832" name="Google Shape;832;p53"/>
          <p:cNvCxnSpPr>
            <a:endCxn id="819" idx="5"/>
          </p:cNvCxnSpPr>
          <p:nvPr/>
        </p:nvCxnSpPr>
        <p:spPr>
          <a:xfrm rot="10800000">
            <a:off x="5623552" y="3240462"/>
            <a:ext cx="148500" cy="483900"/>
          </a:xfrm>
          <a:prstGeom prst="straightConnector1">
            <a:avLst/>
          </a:prstGeom>
          <a:noFill/>
          <a:ln w="19050" cap="flat" cmpd="sng">
            <a:solidFill>
              <a:schemeClr val="accent6"/>
            </a:solidFill>
            <a:prstDash val="solid"/>
            <a:round/>
            <a:headEnd type="none" w="med" len="med"/>
            <a:tailEnd type="triangle" w="med" len="med"/>
          </a:ln>
        </p:spPr>
      </p:cxnSp>
      <p:sp>
        <p:nvSpPr>
          <p:cNvPr id="833" name="Google Shape;833;p53"/>
          <p:cNvSpPr txBox="1"/>
          <p:nvPr/>
        </p:nvSpPr>
        <p:spPr>
          <a:xfrm>
            <a:off x="561975" y="952500"/>
            <a:ext cx="2085900" cy="1477500"/>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accent6"/>
                </a:solidFill>
                <a:latin typeface="Poppins"/>
                <a:ea typeface="Poppins"/>
                <a:cs typeface="Poppins"/>
                <a:sym typeface="Poppins"/>
              </a:rPr>
              <a:t>You had determined that she is currently in the </a:t>
            </a:r>
            <a:r>
              <a:rPr lang="en" u="sng">
                <a:solidFill>
                  <a:schemeClr val="accent6"/>
                </a:solidFill>
                <a:latin typeface="Poppins"/>
                <a:ea typeface="Poppins"/>
                <a:cs typeface="Poppins"/>
                <a:sym typeface="Poppins"/>
              </a:rPr>
              <a:t>10th</a:t>
            </a:r>
            <a:r>
              <a:rPr lang="en">
                <a:solidFill>
                  <a:schemeClr val="accent6"/>
                </a:solidFill>
                <a:latin typeface="Poppins"/>
                <a:ea typeface="Poppins"/>
                <a:cs typeface="Poppins"/>
                <a:sym typeface="Poppins"/>
              </a:rPr>
              <a:t> percentile for stature-for-age</a:t>
            </a:r>
            <a:endParaRPr>
              <a:solidFill>
                <a:schemeClr val="accent6"/>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accent6"/>
                </a:solidFill>
                <a:latin typeface="Poppins"/>
                <a:ea typeface="Poppins"/>
                <a:cs typeface="Poppins"/>
                <a:sym typeface="Poppins"/>
              </a:rPr>
              <a:t>and </a:t>
            </a:r>
            <a:r>
              <a:rPr lang="en" u="sng">
                <a:solidFill>
                  <a:schemeClr val="accent6"/>
                </a:solidFill>
                <a:latin typeface="Poppins"/>
                <a:ea typeface="Poppins"/>
                <a:cs typeface="Poppins"/>
                <a:sym typeface="Poppins"/>
              </a:rPr>
              <a:t>25th</a:t>
            </a:r>
            <a:r>
              <a:rPr lang="en">
                <a:solidFill>
                  <a:schemeClr val="accent6"/>
                </a:solidFill>
                <a:latin typeface="Poppins"/>
                <a:ea typeface="Poppins"/>
                <a:cs typeface="Poppins"/>
                <a:sym typeface="Poppins"/>
              </a:rPr>
              <a:t> percentile for weight-for-age</a:t>
            </a:r>
            <a:endParaRPr>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pic>
        <p:nvPicPr>
          <p:cNvPr id="838" name="Google Shape;838;p54" descr="CDC Growth Chart for Girls: 2 to 20 Years - Health 4 Littles"/>
          <p:cNvPicPr preferRelativeResize="0"/>
          <p:nvPr/>
        </p:nvPicPr>
        <p:blipFill>
          <a:blip r:embed="rId3">
            <a:alphaModFix/>
          </a:blip>
          <a:stretch>
            <a:fillRect/>
          </a:stretch>
        </p:blipFill>
        <p:spPr>
          <a:xfrm>
            <a:off x="4368800" y="-799925"/>
            <a:ext cx="4928300" cy="6390000"/>
          </a:xfrm>
          <a:prstGeom prst="rect">
            <a:avLst/>
          </a:prstGeom>
          <a:noFill/>
          <a:ln>
            <a:noFill/>
          </a:ln>
        </p:spPr>
      </p:pic>
      <p:sp>
        <p:nvSpPr>
          <p:cNvPr id="839" name="Google Shape;839;p54"/>
          <p:cNvSpPr txBox="1"/>
          <p:nvPr/>
        </p:nvSpPr>
        <p:spPr>
          <a:xfrm>
            <a:off x="3618675" y="253925"/>
            <a:ext cx="1181400" cy="4002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6"/>
                </a:solidFill>
                <a:latin typeface="Poppins"/>
                <a:ea typeface="Poppins"/>
                <a:cs typeface="Poppins"/>
                <a:sym typeface="Poppins"/>
              </a:rPr>
              <a:t>Sarah H.</a:t>
            </a:r>
            <a:endParaRPr>
              <a:solidFill>
                <a:schemeClr val="accent6"/>
              </a:solidFill>
              <a:latin typeface="Poppins"/>
              <a:ea typeface="Poppins"/>
              <a:cs typeface="Poppins"/>
              <a:sym typeface="Poppins"/>
            </a:endParaRPr>
          </a:p>
        </p:txBody>
      </p:sp>
      <p:sp>
        <p:nvSpPr>
          <p:cNvPr id="840" name="Google Shape;840;p54"/>
          <p:cNvSpPr txBox="1"/>
          <p:nvPr/>
        </p:nvSpPr>
        <p:spPr>
          <a:xfrm>
            <a:off x="3618675" y="654125"/>
            <a:ext cx="1181400" cy="8313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accent3"/>
                </a:solidFill>
                <a:latin typeface="Poppins"/>
                <a:ea typeface="Poppins"/>
                <a:cs typeface="Poppins"/>
                <a:sym typeface="Poppins"/>
              </a:rPr>
              <a:t>4 years old</a:t>
            </a:r>
            <a:endParaRPr>
              <a:solidFill>
                <a:schemeClr val="accent3"/>
              </a:solidFill>
              <a:latin typeface="Poppins"/>
              <a:ea typeface="Poppins"/>
              <a:cs typeface="Poppins"/>
              <a:sym typeface="Poppins"/>
            </a:endParaRPr>
          </a:p>
          <a:p>
            <a:pPr marL="0" lvl="0" indent="0" algn="ctr" rtl="0">
              <a:spcBef>
                <a:spcPts val="0"/>
              </a:spcBef>
              <a:spcAft>
                <a:spcPts val="0"/>
              </a:spcAft>
              <a:buNone/>
            </a:pPr>
            <a:r>
              <a:rPr lang="en">
                <a:solidFill>
                  <a:schemeClr val="accent3"/>
                </a:solidFill>
                <a:latin typeface="Poppins"/>
                <a:ea typeface="Poppins"/>
                <a:cs typeface="Poppins"/>
                <a:sym typeface="Poppins"/>
              </a:rPr>
              <a:t>31 lbs</a:t>
            </a:r>
            <a:endParaRPr>
              <a:solidFill>
                <a:schemeClr val="accent3"/>
              </a:solidFill>
              <a:latin typeface="Poppins"/>
              <a:ea typeface="Poppins"/>
              <a:cs typeface="Poppins"/>
              <a:sym typeface="Poppins"/>
            </a:endParaRPr>
          </a:p>
          <a:p>
            <a:pPr marL="0" lvl="0" indent="0" algn="ctr" rtl="0">
              <a:spcBef>
                <a:spcPts val="0"/>
              </a:spcBef>
              <a:spcAft>
                <a:spcPts val="0"/>
              </a:spcAft>
              <a:buNone/>
            </a:pPr>
            <a:r>
              <a:rPr lang="en">
                <a:solidFill>
                  <a:schemeClr val="accent3"/>
                </a:solidFill>
                <a:latin typeface="Poppins"/>
                <a:ea typeface="Poppins"/>
                <a:cs typeface="Poppins"/>
                <a:sym typeface="Poppins"/>
              </a:rPr>
              <a:t>37.5 in</a:t>
            </a:r>
            <a:endParaRPr>
              <a:solidFill>
                <a:schemeClr val="accent3"/>
              </a:solidFill>
              <a:latin typeface="Poppins"/>
              <a:ea typeface="Poppins"/>
              <a:cs typeface="Poppins"/>
              <a:sym typeface="Poppins"/>
            </a:endParaRPr>
          </a:p>
        </p:txBody>
      </p:sp>
      <p:sp>
        <p:nvSpPr>
          <p:cNvPr id="841" name="Google Shape;841;p54"/>
          <p:cNvSpPr txBox="1"/>
          <p:nvPr/>
        </p:nvSpPr>
        <p:spPr>
          <a:xfrm>
            <a:off x="2905125" y="4324575"/>
            <a:ext cx="1715700" cy="8619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accent3"/>
                </a:solidFill>
                <a:latin typeface="Poppins"/>
                <a:ea typeface="Poppins"/>
                <a:cs typeface="Poppins"/>
                <a:sym typeface="Poppins"/>
              </a:rPr>
              <a:t>CDC chart for stature-for-age and weight-for-age</a:t>
            </a:r>
            <a:endParaRPr sz="1100">
              <a:solidFill>
                <a:schemeClr val="accent3"/>
              </a:solidFill>
              <a:latin typeface="Poppins"/>
              <a:ea typeface="Poppins"/>
              <a:cs typeface="Poppins"/>
              <a:sym typeface="Poppins"/>
            </a:endParaRPr>
          </a:p>
          <a:p>
            <a:pPr marL="0" lvl="0" indent="0" algn="ctr" rtl="0">
              <a:spcBef>
                <a:spcPts val="0"/>
              </a:spcBef>
              <a:spcAft>
                <a:spcPts val="0"/>
              </a:spcAft>
              <a:buNone/>
            </a:pPr>
            <a:r>
              <a:rPr lang="en" sz="1100">
                <a:solidFill>
                  <a:schemeClr val="accent3"/>
                </a:solidFill>
                <a:latin typeface="Poppins"/>
                <a:ea typeface="Poppins"/>
                <a:cs typeface="Poppins"/>
                <a:sym typeface="Poppins"/>
              </a:rPr>
              <a:t>in girls 2-20 years old</a:t>
            </a:r>
            <a:endParaRPr sz="1100">
              <a:solidFill>
                <a:schemeClr val="accent3"/>
              </a:solidFill>
              <a:latin typeface="Poppins"/>
              <a:ea typeface="Poppins"/>
              <a:cs typeface="Poppins"/>
              <a:sym typeface="Poppins"/>
            </a:endParaRPr>
          </a:p>
        </p:txBody>
      </p:sp>
      <p:sp>
        <p:nvSpPr>
          <p:cNvPr id="842" name="Google Shape;842;p54"/>
          <p:cNvSpPr/>
          <p:nvPr/>
        </p:nvSpPr>
        <p:spPr>
          <a:xfrm>
            <a:off x="5573875" y="472927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43" name="Google Shape;843;p54"/>
          <p:cNvSpPr/>
          <p:nvPr/>
        </p:nvSpPr>
        <p:spPr>
          <a:xfrm>
            <a:off x="5573875" y="3195650"/>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44" name="Google Shape;844;p54"/>
          <p:cNvSpPr txBox="1"/>
          <p:nvPr/>
        </p:nvSpPr>
        <p:spPr>
          <a:xfrm>
            <a:off x="1543050" y="2355475"/>
            <a:ext cx="2362200" cy="1908600"/>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Poppins"/>
                <a:ea typeface="Poppins"/>
                <a:cs typeface="Poppins"/>
                <a:sym typeface="Poppins"/>
              </a:rPr>
              <a:t>But she is on a downward trend for weight-for-age.</a:t>
            </a:r>
            <a:endParaRPr>
              <a:solidFill>
                <a:schemeClr val="accent6"/>
              </a:solidFill>
              <a:latin typeface="Poppins"/>
              <a:ea typeface="Poppins"/>
              <a:cs typeface="Poppins"/>
              <a:sym typeface="Poppins"/>
            </a:endParaRPr>
          </a:p>
          <a:p>
            <a:pPr marL="0" lvl="0" indent="0" algn="l" rtl="0">
              <a:spcBef>
                <a:spcPts val="0"/>
              </a:spcBef>
              <a:spcAft>
                <a:spcPts val="0"/>
              </a:spcAft>
              <a:buNone/>
            </a:pPr>
            <a:endParaRPr>
              <a:solidFill>
                <a:schemeClr val="accent6"/>
              </a:solidFill>
              <a:latin typeface="Poppins"/>
              <a:ea typeface="Poppins"/>
              <a:cs typeface="Poppins"/>
              <a:sym typeface="Poppins"/>
            </a:endParaRPr>
          </a:p>
          <a:p>
            <a:pPr marL="0" lvl="0" indent="0" algn="l" rtl="0">
              <a:spcBef>
                <a:spcPts val="0"/>
              </a:spcBef>
              <a:spcAft>
                <a:spcPts val="0"/>
              </a:spcAft>
              <a:buNone/>
            </a:pPr>
            <a:r>
              <a:rPr lang="en">
                <a:solidFill>
                  <a:schemeClr val="accent6"/>
                </a:solidFill>
                <a:latin typeface="Poppins"/>
                <a:ea typeface="Poppins"/>
                <a:cs typeface="Poppins"/>
                <a:sym typeface="Poppins"/>
              </a:rPr>
              <a:t>She started in the </a:t>
            </a:r>
            <a:r>
              <a:rPr lang="en" u="sng">
                <a:solidFill>
                  <a:schemeClr val="accent6"/>
                </a:solidFill>
                <a:latin typeface="Poppins"/>
                <a:ea typeface="Poppins"/>
                <a:cs typeface="Poppins"/>
                <a:sym typeface="Poppins"/>
              </a:rPr>
              <a:t>50th</a:t>
            </a:r>
            <a:r>
              <a:rPr lang="en">
                <a:solidFill>
                  <a:schemeClr val="accent6"/>
                </a:solidFill>
                <a:latin typeface="Poppins"/>
                <a:ea typeface="Poppins"/>
                <a:cs typeface="Poppins"/>
                <a:sym typeface="Poppins"/>
              </a:rPr>
              <a:t> percentile but dropped to the </a:t>
            </a:r>
            <a:r>
              <a:rPr lang="en" u="sng">
                <a:solidFill>
                  <a:schemeClr val="accent6"/>
                </a:solidFill>
                <a:latin typeface="Poppins"/>
                <a:ea typeface="Poppins"/>
                <a:cs typeface="Poppins"/>
                <a:sym typeface="Poppins"/>
              </a:rPr>
              <a:t>25th</a:t>
            </a:r>
            <a:r>
              <a:rPr lang="en">
                <a:solidFill>
                  <a:schemeClr val="accent6"/>
                </a:solidFill>
                <a:latin typeface="Poppins"/>
                <a:ea typeface="Poppins"/>
                <a:cs typeface="Poppins"/>
                <a:sym typeface="Poppins"/>
              </a:rPr>
              <a:t> in the last 6 months to 1 year</a:t>
            </a:r>
            <a:endParaRPr>
              <a:solidFill>
                <a:schemeClr val="accent6"/>
              </a:solidFill>
              <a:latin typeface="Poppins"/>
              <a:ea typeface="Poppins"/>
              <a:cs typeface="Poppins"/>
              <a:sym typeface="Poppins"/>
            </a:endParaRPr>
          </a:p>
        </p:txBody>
      </p:sp>
      <p:sp>
        <p:nvSpPr>
          <p:cNvPr id="845" name="Google Shape;845;p54"/>
          <p:cNvSpPr/>
          <p:nvPr/>
        </p:nvSpPr>
        <p:spPr>
          <a:xfrm>
            <a:off x="8191500" y="1219200"/>
            <a:ext cx="200100" cy="162000"/>
          </a:xfrm>
          <a:prstGeom prst="ellipse">
            <a:avLst/>
          </a:prstGeom>
          <a:noFill/>
          <a:ln w="2857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4"/>
          <p:cNvSpPr/>
          <p:nvPr/>
        </p:nvSpPr>
        <p:spPr>
          <a:xfrm>
            <a:off x="8191500" y="3438525"/>
            <a:ext cx="200100" cy="162000"/>
          </a:xfrm>
          <a:prstGeom prst="ellipse">
            <a:avLst/>
          </a:prstGeom>
          <a:noFill/>
          <a:ln w="2857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4"/>
          <p:cNvSpPr/>
          <p:nvPr/>
        </p:nvSpPr>
        <p:spPr>
          <a:xfrm>
            <a:off x="5459575" y="332882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48" name="Google Shape;848;p54"/>
          <p:cNvSpPr/>
          <p:nvPr/>
        </p:nvSpPr>
        <p:spPr>
          <a:xfrm>
            <a:off x="5401375" y="343852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49" name="Google Shape;849;p54"/>
          <p:cNvSpPr/>
          <p:nvPr/>
        </p:nvSpPr>
        <p:spPr>
          <a:xfrm>
            <a:off x="5297650" y="354802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50" name="Google Shape;850;p54"/>
          <p:cNvSpPr/>
          <p:nvPr/>
        </p:nvSpPr>
        <p:spPr>
          <a:xfrm>
            <a:off x="5211925" y="368612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51" name="Google Shape;851;p54"/>
          <p:cNvSpPr/>
          <p:nvPr/>
        </p:nvSpPr>
        <p:spPr>
          <a:xfrm>
            <a:off x="5488150" y="472927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52" name="Google Shape;852;p54"/>
          <p:cNvSpPr/>
          <p:nvPr/>
        </p:nvSpPr>
        <p:spPr>
          <a:xfrm>
            <a:off x="5402425" y="472927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53" name="Google Shape;853;p54"/>
          <p:cNvSpPr/>
          <p:nvPr/>
        </p:nvSpPr>
        <p:spPr>
          <a:xfrm>
            <a:off x="5297650" y="478177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854" name="Google Shape;854;p54"/>
          <p:cNvSpPr/>
          <p:nvPr/>
        </p:nvSpPr>
        <p:spPr>
          <a:xfrm>
            <a:off x="5211925" y="4805325"/>
            <a:ext cx="58200" cy="52500"/>
          </a:xfrm>
          <a:prstGeom prst="ellipse">
            <a:avLst/>
          </a:prstGeom>
          <a:solidFill>
            <a:srgbClr val="FF6B65"/>
          </a:solidFill>
          <a:ln w="952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cxnSp>
        <p:nvCxnSpPr>
          <p:cNvPr id="855" name="Google Shape;855;p54"/>
          <p:cNvCxnSpPr>
            <a:endCxn id="842" idx="6"/>
          </p:cNvCxnSpPr>
          <p:nvPr/>
        </p:nvCxnSpPr>
        <p:spPr>
          <a:xfrm>
            <a:off x="5543575" y="4190925"/>
            <a:ext cx="88500" cy="564600"/>
          </a:xfrm>
          <a:prstGeom prst="straightConnector1">
            <a:avLst/>
          </a:prstGeom>
          <a:noFill/>
          <a:ln w="19050" cap="flat" cmpd="sng">
            <a:solidFill>
              <a:schemeClr val="accent6"/>
            </a:solidFill>
            <a:prstDash val="solid"/>
            <a:round/>
            <a:headEnd type="none" w="med" len="med"/>
            <a:tailEnd type="triangle" w="med" len="med"/>
          </a:ln>
        </p:spPr>
      </p:cxnSp>
      <p:cxnSp>
        <p:nvCxnSpPr>
          <p:cNvPr id="856" name="Google Shape;856;p54"/>
          <p:cNvCxnSpPr>
            <a:endCxn id="843" idx="5"/>
          </p:cNvCxnSpPr>
          <p:nvPr/>
        </p:nvCxnSpPr>
        <p:spPr>
          <a:xfrm rot="10800000">
            <a:off x="5623552" y="3240462"/>
            <a:ext cx="148500" cy="483900"/>
          </a:xfrm>
          <a:prstGeom prst="straightConnector1">
            <a:avLst/>
          </a:prstGeom>
          <a:noFill/>
          <a:ln w="19050" cap="flat" cmpd="sng">
            <a:solidFill>
              <a:schemeClr val="accent6"/>
            </a:solidFill>
            <a:prstDash val="solid"/>
            <a:round/>
            <a:headEnd type="none" w="med" len="med"/>
            <a:tailEnd type="triangle" w="med" len="med"/>
          </a:ln>
        </p:spPr>
      </p:cxnSp>
      <p:sp>
        <p:nvSpPr>
          <p:cNvPr id="857" name="Google Shape;857;p54"/>
          <p:cNvSpPr txBox="1"/>
          <p:nvPr/>
        </p:nvSpPr>
        <p:spPr>
          <a:xfrm>
            <a:off x="561975" y="952500"/>
            <a:ext cx="2085900" cy="1046700"/>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6"/>
                </a:solidFill>
                <a:latin typeface="Poppins"/>
                <a:ea typeface="Poppins"/>
                <a:cs typeface="Poppins"/>
                <a:sym typeface="Poppins"/>
              </a:rPr>
              <a:t>She is staying consistent in the </a:t>
            </a:r>
            <a:r>
              <a:rPr lang="en" u="sng">
                <a:solidFill>
                  <a:schemeClr val="accent6"/>
                </a:solidFill>
                <a:latin typeface="Poppins"/>
                <a:ea typeface="Poppins"/>
                <a:cs typeface="Poppins"/>
                <a:sym typeface="Poppins"/>
              </a:rPr>
              <a:t>10th</a:t>
            </a:r>
            <a:r>
              <a:rPr lang="en">
                <a:solidFill>
                  <a:schemeClr val="accent6"/>
                </a:solidFill>
                <a:latin typeface="Poppins"/>
                <a:ea typeface="Poppins"/>
                <a:cs typeface="Poppins"/>
                <a:sym typeface="Poppins"/>
              </a:rPr>
              <a:t> percentile range in stature-for-age</a:t>
            </a:r>
            <a:endParaRPr>
              <a:latin typeface="Poppins"/>
              <a:ea typeface="Poppins"/>
              <a:cs typeface="Poppins"/>
              <a:sym typeface="Poppins"/>
            </a:endParaRPr>
          </a:p>
        </p:txBody>
      </p:sp>
      <p:sp>
        <p:nvSpPr>
          <p:cNvPr id="858" name="Google Shape;858;p54"/>
          <p:cNvSpPr/>
          <p:nvPr/>
        </p:nvSpPr>
        <p:spPr>
          <a:xfrm>
            <a:off x="8191500" y="3286125"/>
            <a:ext cx="200100" cy="95100"/>
          </a:xfrm>
          <a:prstGeom prst="ellipse">
            <a:avLst/>
          </a:prstGeom>
          <a:noFill/>
          <a:ln w="2857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9" name="Google Shape;859;p54"/>
          <p:cNvCxnSpPr>
            <a:stCxn id="858" idx="7"/>
            <a:endCxn id="846" idx="5"/>
          </p:cNvCxnSpPr>
          <p:nvPr/>
        </p:nvCxnSpPr>
        <p:spPr>
          <a:xfrm>
            <a:off x="8362296" y="3300052"/>
            <a:ext cx="0" cy="276600"/>
          </a:xfrm>
          <a:prstGeom prst="straightConnector1">
            <a:avLst/>
          </a:prstGeom>
          <a:noFill/>
          <a:ln w="19050" cap="flat" cmpd="sng">
            <a:solidFill>
              <a:schemeClr val="accent6"/>
            </a:solidFill>
            <a:prstDash val="solid"/>
            <a:round/>
            <a:headEnd type="none" w="med" len="med"/>
            <a:tailEnd type="triangle" w="med" len="med"/>
          </a:ln>
        </p:spPr>
      </p:cxnSp>
      <p:cxnSp>
        <p:nvCxnSpPr>
          <p:cNvPr id="860" name="Google Shape;860;p54"/>
          <p:cNvCxnSpPr>
            <a:endCxn id="852" idx="2"/>
          </p:cNvCxnSpPr>
          <p:nvPr/>
        </p:nvCxnSpPr>
        <p:spPr>
          <a:xfrm>
            <a:off x="5334025" y="4295625"/>
            <a:ext cx="68400" cy="459900"/>
          </a:xfrm>
          <a:prstGeom prst="straightConnector1">
            <a:avLst/>
          </a:prstGeom>
          <a:noFill/>
          <a:ln w="19050" cap="flat" cmpd="sng">
            <a:solidFill>
              <a:schemeClr val="accent6"/>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55"/>
          <p:cNvSpPr txBox="1"/>
          <p:nvPr/>
        </p:nvSpPr>
        <p:spPr>
          <a:xfrm>
            <a:off x="4769325" y="4014950"/>
            <a:ext cx="3660300" cy="1119900"/>
          </a:xfrm>
          <a:prstGeom prst="rect">
            <a:avLst/>
          </a:pr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75000"/>
              </a:lnSpc>
              <a:spcBef>
                <a:spcPts val="0"/>
              </a:spcBef>
              <a:spcAft>
                <a:spcPts val="0"/>
              </a:spcAft>
              <a:buNone/>
            </a:pPr>
            <a:r>
              <a:rPr lang="en" sz="1500">
                <a:solidFill>
                  <a:schemeClr val="accent6"/>
                </a:solidFill>
                <a:latin typeface="Poppins"/>
                <a:ea typeface="Poppins"/>
                <a:cs typeface="Poppins"/>
                <a:sym typeface="Poppins"/>
              </a:rPr>
              <a:t>How would you define 4 year old female patient Sarah H.?</a:t>
            </a:r>
            <a:endParaRPr sz="1500">
              <a:solidFill>
                <a:schemeClr val="accent6"/>
              </a:solidFill>
              <a:latin typeface="Poppins"/>
              <a:ea typeface="Poppins"/>
              <a:cs typeface="Poppins"/>
              <a:sym typeface="Poppins"/>
            </a:endParaRPr>
          </a:p>
          <a:p>
            <a:pPr marL="0" lvl="0" indent="0" algn="ctr" rtl="0">
              <a:lnSpc>
                <a:spcPct val="75000"/>
              </a:lnSpc>
              <a:spcBef>
                <a:spcPts val="0"/>
              </a:spcBef>
              <a:spcAft>
                <a:spcPts val="0"/>
              </a:spcAft>
              <a:buNone/>
            </a:pPr>
            <a:endParaRPr sz="1500">
              <a:solidFill>
                <a:schemeClr val="accent6"/>
              </a:solidFill>
              <a:latin typeface="Poppins"/>
              <a:ea typeface="Poppins"/>
              <a:cs typeface="Poppins"/>
              <a:sym typeface="Poppins"/>
            </a:endParaRPr>
          </a:p>
          <a:p>
            <a:pPr marL="457200" lvl="0" indent="-304800" algn="l" rtl="0">
              <a:lnSpc>
                <a:spcPct val="75000"/>
              </a:lnSpc>
              <a:spcBef>
                <a:spcPts val="0"/>
              </a:spcBef>
              <a:spcAft>
                <a:spcPts val="0"/>
              </a:spcAft>
              <a:buClr>
                <a:schemeClr val="accent6"/>
              </a:buClr>
              <a:buSzPts val="1200"/>
              <a:buFont typeface="Poppins"/>
              <a:buChar char="-"/>
            </a:pPr>
            <a:r>
              <a:rPr lang="en" sz="1200">
                <a:solidFill>
                  <a:schemeClr val="accent6"/>
                </a:solidFill>
                <a:latin typeface="Poppins"/>
                <a:ea typeface="Poppins"/>
                <a:cs typeface="Poppins"/>
                <a:sym typeface="Poppins"/>
              </a:rPr>
              <a:t>Well nourished</a:t>
            </a:r>
            <a:endParaRPr sz="1200">
              <a:solidFill>
                <a:schemeClr val="accent6"/>
              </a:solidFill>
              <a:latin typeface="Poppins"/>
              <a:ea typeface="Poppins"/>
              <a:cs typeface="Poppins"/>
              <a:sym typeface="Poppins"/>
            </a:endParaRPr>
          </a:p>
          <a:p>
            <a:pPr marL="457200" lvl="0" indent="-304800" algn="l" rtl="0">
              <a:lnSpc>
                <a:spcPct val="75000"/>
              </a:lnSpc>
              <a:spcBef>
                <a:spcPts val="0"/>
              </a:spcBef>
              <a:spcAft>
                <a:spcPts val="0"/>
              </a:spcAft>
              <a:buClr>
                <a:schemeClr val="accent6"/>
              </a:buClr>
              <a:buSzPts val="1200"/>
              <a:buFont typeface="Poppins"/>
              <a:buChar char="-"/>
            </a:pPr>
            <a:r>
              <a:rPr lang="en" sz="1200">
                <a:solidFill>
                  <a:schemeClr val="accent6"/>
                </a:solidFill>
                <a:latin typeface="Poppins"/>
                <a:ea typeface="Poppins"/>
                <a:cs typeface="Poppins"/>
                <a:sym typeface="Poppins"/>
              </a:rPr>
              <a:t>Moderately malnourished</a:t>
            </a:r>
            <a:endParaRPr sz="1200">
              <a:solidFill>
                <a:schemeClr val="accent6"/>
              </a:solidFill>
              <a:latin typeface="Poppins"/>
              <a:ea typeface="Poppins"/>
              <a:cs typeface="Poppins"/>
              <a:sym typeface="Poppins"/>
            </a:endParaRPr>
          </a:p>
          <a:p>
            <a:pPr marL="457200" lvl="0" indent="-304800" algn="l" rtl="0">
              <a:lnSpc>
                <a:spcPct val="75000"/>
              </a:lnSpc>
              <a:spcBef>
                <a:spcPts val="0"/>
              </a:spcBef>
              <a:spcAft>
                <a:spcPts val="0"/>
              </a:spcAft>
              <a:buClr>
                <a:schemeClr val="accent6"/>
              </a:buClr>
              <a:buSzPts val="1200"/>
              <a:buFont typeface="Poppins"/>
              <a:buChar char="-"/>
            </a:pPr>
            <a:r>
              <a:rPr lang="en" sz="1200">
                <a:solidFill>
                  <a:schemeClr val="accent6"/>
                </a:solidFill>
                <a:latin typeface="Poppins"/>
                <a:ea typeface="Poppins"/>
                <a:cs typeface="Poppins"/>
                <a:sym typeface="Poppins"/>
              </a:rPr>
              <a:t>Severely malnourished</a:t>
            </a:r>
            <a:endParaRPr sz="1200">
              <a:solidFill>
                <a:schemeClr val="accent6"/>
              </a:solidFill>
              <a:latin typeface="Poppins"/>
              <a:ea typeface="Poppins"/>
              <a:cs typeface="Poppins"/>
              <a:sym typeface="Poppins"/>
            </a:endParaRPr>
          </a:p>
        </p:txBody>
      </p:sp>
      <p:sp>
        <p:nvSpPr>
          <p:cNvPr id="866" name="Google Shape;866;p55"/>
          <p:cNvSpPr txBox="1"/>
          <p:nvPr/>
        </p:nvSpPr>
        <p:spPr>
          <a:xfrm>
            <a:off x="4406425" y="3962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67" name="Google Shape;867;p55"/>
          <p:cNvSpPr txBox="1"/>
          <p:nvPr/>
        </p:nvSpPr>
        <p:spPr>
          <a:xfrm>
            <a:off x="4406425" y="7127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68" name="Google Shape;868;p55"/>
          <p:cNvSpPr txBox="1"/>
          <p:nvPr/>
        </p:nvSpPr>
        <p:spPr>
          <a:xfrm>
            <a:off x="4406425" y="11054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69" name="Google Shape;869;p55"/>
          <p:cNvSpPr txBox="1"/>
          <p:nvPr/>
        </p:nvSpPr>
        <p:spPr>
          <a:xfrm>
            <a:off x="6956500" y="6971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70" name="Google Shape;870;p55"/>
          <p:cNvSpPr txBox="1"/>
          <p:nvPr/>
        </p:nvSpPr>
        <p:spPr>
          <a:xfrm>
            <a:off x="7552950" y="2816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71" name="Google Shape;871;p55"/>
          <p:cNvSpPr txBox="1"/>
          <p:nvPr/>
        </p:nvSpPr>
        <p:spPr>
          <a:xfrm>
            <a:off x="6940575" y="11276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72" name="Google Shape;872;p55"/>
          <p:cNvSpPr txBox="1"/>
          <p:nvPr/>
        </p:nvSpPr>
        <p:spPr>
          <a:xfrm>
            <a:off x="564725" y="25836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73" name="Google Shape;873;p55"/>
          <p:cNvSpPr txBox="1"/>
          <p:nvPr/>
        </p:nvSpPr>
        <p:spPr>
          <a:xfrm>
            <a:off x="122975" y="314560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74" name="Google Shape;874;p55"/>
          <p:cNvSpPr txBox="1"/>
          <p:nvPr/>
        </p:nvSpPr>
        <p:spPr>
          <a:xfrm>
            <a:off x="122975" y="375395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75" name="Google Shape;875;p55"/>
          <p:cNvSpPr txBox="1"/>
          <p:nvPr/>
        </p:nvSpPr>
        <p:spPr>
          <a:xfrm>
            <a:off x="911425" y="42127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76" name="Google Shape;876;p55"/>
          <p:cNvSpPr txBox="1"/>
          <p:nvPr/>
        </p:nvSpPr>
        <p:spPr>
          <a:xfrm>
            <a:off x="37500" y="443015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77" name="Google Shape;877;p55"/>
          <p:cNvSpPr txBox="1"/>
          <p:nvPr/>
        </p:nvSpPr>
        <p:spPr>
          <a:xfrm>
            <a:off x="2514813" y="43761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78" name="Google Shape;878;p55"/>
          <p:cNvSpPr txBox="1"/>
          <p:nvPr/>
        </p:nvSpPr>
        <p:spPr>
          <a:xfrm>
            <a:off x="3091450" y="37539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79" name="Google Shape;879;p55"/>
          <p:cNvSpPr txBox="1"/>
          <p:nvPr/>
        </p:nvSpPr>
        <p:spPr>
          <a:xfrm>
            <a:off x="2530875" y="31317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80" name="Google Shape;880;p55"/>
          <p:cNvSpPr txBox="1"/>
          <p:nvPr/>
        </p:nvSpPr>
        <p:spPr>
          <a:xfrm>
            <a:off x="3091450" y="25095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81" name="Google Shape;881;p55"/>
          <p:cNvSpPr txBox="1"/>
          <p:nvPr/>
        </p:nvSpPr>
        <p:spPr>
          <a:xfrm>
            <a:off x="3091450" y="16575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82" name="Google Shape;882;p55"/>
          <p:cNvSpPr txBox="1"/>
          <p:nvPr/>
        </p:nvSpPr>
        <p:spPr>
          <a:xfrm>
            <a:off x="2514813" y="20394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83" name="Google Shape;883;p55"/>
          <p:cNvSpPr txBox="1"/>
          <p:nvPr/>
        </p:nvSpPr>
        <p:spPr>
          <a:xfrm>
            <a:off x="2521350" y="128240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84" name="Google Shape;884;p55"/>
          <p:cNvSpPr txBox="1"/>
          <p:nvPr/>
        </p:nvSpPr>
        <p:spPr>
          <a:xfrm>
            <a:off x="2521350" y="9543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85" name="Google Shape;885;p55"/>
          <p:cNvSpPr txBox="1"/>
          <p:nvPr/>
        </p:nvSpPr>
        <p:spPr>
          <a:xfrm>
            <a:off x="2514825" y="5253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86" name="Google Shape;886;p55"/>
          <p:cNvSpPr txBox="1"/>
          <p:nvPr/>
        </p:nvSpPr>
        <p:spPr>
          <a:xfrm>
            <a:off x="2514825" y="7349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87" name="Google Shape;887;p55"/>
          <p:cNvSpPr txBox="1"/>
          <p:nvPr/>
        </p:nvSpPr>
        <p:spPr>
          <a:xfrm>
            <a:off x="3091450" y="28794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88" name="Google Shape;888;p55"/>
          <p:cNvSpPr txBox="1"/>
          <p:nvPr/>
        </p:nvSpPr>
        <p:spPr>
          <a:xfrm>
            <a:off x="3091450" y="2705763"/>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89" name="Google Shape;889;p55"/>
          <p:cNvSpPr txBox="1"/>
          <p:nvPr/>
        </p:nvSpPr>
        <p:spPr>
          <a:xfrm>
            <a:off x="1828088" y="28137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90" name="Google Shape;890;p55"/>
          <p:cNvSpPr txBox="1"/>
          <p:nvPr/>
        </p:nvSpPr>
        <p:spPr>
          <a:xfrm>
            <a:off x="2514825" y="336112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91" name="Google Shape;891;p55"/>
          <p:cNvSpPr txBox="1"/>
          <p:nvPr/>
        </p:nvSpPr>
        <p:spPr>
          <a:xfrm>
            <a:off x="3091450" y="417752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92" name="Google Shape;892;p55"/>
          <p:cNvSpPr txBox="1"/>
          <p:nvPr/>
        </p:nvSpPr>
        <p:spPr>
          <a:xfrm>
            <a:off x="3091450" y="21984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893" name="Google Shape;893;p55"/>
          <p:cNvSpPr txBox="1"/>
          <p:nvPr/>
        </p:nvSpPr>
        <p:spPr>
          <a:xfrm>
            <a:off x="564725" y="186105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94" name="Google Shape;894;p55"/>
          <p:cNvSpPr txBox="1"/>
          <p:nvPr/>
        </p:nvSpPr>
        <p:spPr>
          <a:xfrm>
            <a:off x="1570275" y="22664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95" name="Google Shape;895;p55"/>
          <p:cNvSpPr txBox="1"/>
          <p:nvPr/>
        </p:nvSpPr>
        <p:spPr>
          <a:xfrm>
            <a:off x="564725" y="2012013"/>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96" name="Google Shape;896;p55"/>
          <p:cNvSpPr txBox="1"/>
          <p:nvPr/>
        </p:nvSpPr>
        <p:spPr>
          <a:xfrm>
            <a:off x="1213550" y="2951038"/>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97" name="Google Shape;897;p55"/>
          <p:cNvSpPr txBox="1"/>
          <p:nvPr/>
        </p:nvSpPr>
        <p:spPr>
          <a:xfrm>
            <a:off x="564725" y="8784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98" name="Google Shape;898;p55"/>
          <p:cNvSpPr txBox="1"/>
          <p:nvPr/>
        </p:nvSpPr>
        <p:spPr>
          <a:xfrm>
            <a:off x="1413575" y="7511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899" name="Google Shape;899;p55"/>
          <p:cNvSpPr txBox="1"/>
          <p:nvPr/>
        </p:nvSpPr>
        <p:spPr>
          <a:xfrm>
            <a:off x="813500" y="5632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00" name="Google Shape;900;p55"/>
          <p:cNvSpPr txBox="1"/>
          <p:nvPr/>
        </p:nvSpPr>
        <p:spPr>
          <a:xfrm>
            <a:off x="621875" y="586325"/>
            <a:ext cx="5394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latin typeface="Poppins"/>
                <a:ea typeface="Poppins"/>
                <a:cs typeface="Poppins"/>
                <a:sym typeface="Poppins"/>
              </a:rPr>
              <a:t>10th</a:t>
            </a:r>
            <a:endParaRPr sz="500">
              <a:latin typeface="Poppins"/>
              <a:ea typeface="Poppins"/>
              <a:cs typeface="Poppins"/>
              <a:sym typeface="Poppins"/>
            </a:endParaRPr>
          </a:p>
        </p:txBody>
      </p:sp>
      <p:sp>
        <p:nvSpPr>
          <p:cNvPr id="901" name="Google Shape;901;p55"/>
          <p:cNvSpPr txBox="1"/>
          <p:nvPr/>
        </p:nvSpPr>
        <p:spPr>
          <a:xfrm>
            <a:off x="674150" y="1318375"/>
            <a:ext cx="5394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latin typeface="Poppins"/>
                <a:ea typeface="Poppins"/>
                <a:cs typeface="Poppins"/>
                <a:sym typeface="Poppins"/>
              </a:rPr>
              <a:t>13.8</a:t>
            </a:r>
            <a:endParaRPr sz="500">
              <a:latin typeface="Poppins"/>
              <a:ea typeface="Poppins"/>
              <a:cs typeface="Poppins"/>
              <a:sym typeface="Poppins"/>
            </a:endParaRPr>
          </a:p>
        </p:txBody>
      </p:sp>
      <p:sp>
        <p:nvSpPr>
          <p:cNvPr id="902" name="Google Shape;902;p55"/>
          <p:cNvSpPr txBox="1"/>
          <p:nvPr/>
        </p:nvSpPr>
        <p:spPr>
          <a:xfrm>
            <a:off x="813500" y="1400475"/>
            <a:ext cx="5394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latin typeface="Poppins"/>
                <a:ea typeface="Poppins"/>
                <a:cs typeface="Poppins"/>
                <a:sym typeface="Poppins"/>
              </a:rPr>
              <a:t>97.9</a:t>
            </a:r>
            <a:endParaRPr sz="500">
              <a:latin typeface="Poppins"/>
              <a:ea typeface="Poppins"/>
              <a:cs typeface="Poppins"/>
              <a:sym typeface="Poppins"/>
            </a:endParaRPr>
          </a:p>
        </p:txBody>
      </p:sp>
      <p:sp>
        <p:nvSpPr>
          <p:cNvPr id="903" name="Google Shape;903;p55"/>
          <p:cNvSpPr txBox="1"/>
          <p:nvPr/>
        </p:nvSpPr>
        <p:spPr>
          <a:xfrm>
            <a:off x="37500" y="14452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pic>
        <p:nvPicPr>
          <p:cNvPr id="904" name="Google Shape;904;p55"/>
          <p:cNvPicPr preferRelativeResize="0"/>
          <p:nvPr/>
        </p:nvPicPr>
        <p:blipFill>
          <a:blip r:embed="rId3">
            <a:alphaModFix/>
          </a:blip>
          <a:stretch>
            <a:fillRect/>
          </a:stretch>
        </p:blipFill>
        <p:spPr>
          <a:xfrm>
            <a:off x="76538" y="0"/>
            <a:ext cx="4121812" cy="5143501"/>
          </a:xfrm>
          <a:prstGeom prst="rect">
            <a:avLst/>
          </a:prstGeom>
          <a:noFill/>
          <a:ln>
            <a:noFill/>
          </a:ln>
        </p:spPr>
      </p:pic>
      <p:pic>
        <p:nvPicPr>
          <p:cNvPr id="905" name="Google Shape;905;p55"/>
          <p:cNvPicPr preferRelativeResize="0"/>
          <p:nvPr/>
        </p:nvPicPr>
        <p:blipFill>
          <a:blip r:embed="rId4">
            <a:alphaModFix/>
          </a:blip>
          <a:stretch>
            <a:fillRect/>
          </a:stretch>
        </p:blipFill>
        <p:spPr>
          <a:xfrm>
            <a:off x="4350750" y="0"/>
            <a:ext cx="4319475" cy="3938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Google Shape;910;p56"/>
          <p:cNvPicPr preferRelativeResize="0"/>
          <p:nvPr/>
        </p:nvPicPr>
        <p:blipFill>
          <a:blip r:embed="rId3">
            <a:alphaModFix/>
          </a:blip>
          <a:stretch>
            <a:fillRect/>
          </a:stretch>
        </p:blipFill>
        <p:spPr>
          <a:xfrm>
            <a:off x="76538" y="0"/>
            <a:ext cx="4121812" cy="5143501"/>
          </a:xfrm>
          <a:prstGeom prst="rect">
            <a:avLst/>
          </a:prstGeom>
          <a:noFill/>
          <a:ln>
            <a:noFill/>
          </a:ln>
        </p:spPr>
      </p:pic>
      <p:pic>
        <p:nvPicPr>
          <p:cNvPr id="911" name="Google Shape;911;p56"/>
          <p:cNvPicPr preferRelativeResize="0"/>
          <p:nvPr/>
        </p:nvPicPr>
        <p:blipFill>
          <a:blip r:embed="rId4">
            <a:alphaModFix/>
          </a:blip>
          <a:stretch>
            <a:fillRect/>
          </a:stretch>
        </p:blipFill>
        <p:spPr>
          <a:xfrm>
            <a:off x="4350750" y="0"/>
            <a:ext cx="4319475" cy="3938750"/>
          </a:xfrm>
          <a:prstGeom prst="rect">
            <a:avLst/>
          </a:prstGeom>
          <a:noFill/>
          <a:ln>
            <a:noFill/>
          </a:ln>
        </p:spPr>
      </p:pic>
      <p:sp>
        <p:nvSpPr>
          <p:cNvPr id="912" name="Google Shape;912;p56"/>
          <p:cNvSpPr txBox="1"/>
          <p:nvPr/>
        </p:nvSpPr>
        <p:spPr>
          <a:xfrm>
            <a:off x="4769325" y="4014950"/>
            <a:ext cx="3660300" cy="1119900"/>
          </a:xfrm>
          <a:prstGeom prst="rect">
            <a:avLst/>
          </a:pr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75000"/>
              </a:lnSpc>
              <a:spcBef>
                <a:spcPts val="0"/>
              </a:spcBef>
              <a:spcAft>
                <a:spcPts val="0"/>
              </a:spcAft>
              <a:buNone/>
            </a:pPr>
            <a:r>
              <a:rPr lang="en" sz="1500">
                <a:solidFill>
                  <a:schemeClr val="accent6"/>
                </a:solidFill>
                <a:latin typeface="Poppins"/>
                <a:ea typeface="Poppins"/>
                <a:cs typeface="Poppins"/>
                <a:sym typeface="Poppins"/>
              </a:rPr>
              <a:t>How would you define 4 year old female patient Sarah H.?</a:t>
            </a:r>
            <a:endParaRPr sz="1500">
              <a:solidFill>
                <a:schemeClr val="accent6"/>
              </a:solidFill>
              <a:latin typeface="Poppins"/>
              <a:ea typeface="Poppins"/>
              <a:cs typeface="Poppins"/>
              <a:sym typeface="Poppins"/>
            </a:endParaRPr>
          </a:p>
          <a:p>
            <a:pPr marL="0" lvl="0" indent="0" algn="ctr" rtl="0">
              <a:lnSpc>
                <a:spcPct val="75000"/>
              </a:lnSpc>
              <a:spcBef>
                <a:spcPts val="0"/>
              </a:spcBef>
              <a:spcAft>
                <a:spcPts val="0"/>
              </a:spcAft>
              <a:buNone/>
            </a:pPr>
            <a:endParaRPr sz="1500">
              <a:solidFill>
                <a:schemeClr val="accent6"/>
              </a:solidFill>
              <a:latin typeface="Poppins"/>
              <a:ea typeface="Poppins"/>
              <a:cs typeface="Poppins"/>
              <a:sym typeface="Poppins"/>
            </a:endParaRPr>
          </a:p>
          <a:p>
            <a:pPr marL="457200" lvl="0" indent="-304800" algn="l" rtl="0">
              <a:lnSpc>
                <a:spcPct val="75000"/>
              </a:lnSpc>
              <a:spcBef>
                <a:spcPts val="0"/>
              </a:spcBef>
              <a:spcAft>
                <a:spcPts val="0"/>
              </a:spcAft>
              <a:buClr>
                <a:schemeClr val="accent6"/>
              </a:buClr>
              <a:buSzPts val="1200"/>
              <a:buFont typeface="Poppins"/>
              <a:buChar char="-"/>
            </a:pPr>
            <a:r>
              <a:rPr lang="en" sz="1200">
                <a:solidFill>
                  <a:schemeClr val="accent6"/>
                </a:solidFill>
                <a:latin typeface="Poppins"/>
                <a:ea typeface="Poppins"/>
                <a:cs typeface="Poppins"/>
                <a:sym typeface="Poppins"/>
              </a:rPr>
              <a:t>Well nourished</a:t>
            </a:r>
            <a:endParaRPr sz="1200">
              <a:solidFill>
                <a:schemeClr val="accent6"/>
              </a:solidFill>
              <a:latin typeface="Poppins"/>
              <a:ea typeface="Poppins"/>
              <a:cs typeface="Poppins"/>
              <a:sym typeface="Poppins"/>
            </a:endParaRPr>
          </a:p>
          <a:p>
            <a:pPr marL="457200" lvl="0" indent="-304800" algn="l" rtl="0">
              <a:lnSpc>
                <a:spcPct val="75000"/>
              </a:lnSpc>
              <a:spcBef>
                <a:spcPts val="0"/>
              </a:spcBef>
              <a:spcAft>
                <a:spcPts val="0"/>
              </a:spcAft>
              <a:buClr>
                <a:schemeClr val="accent6"/>
              </a:buClr>
              <a:buSzPts val="1200"/>
              <a:buFont typeface="Poppins"/>
              <a:buChar char="-"/>
            </a:pPr>
            <a:r>
              <a:rPr lang="en" sz="1200">
                <a:solidFill>
                  <a:schemeClr val="accent6"/>
                </a:solidFill>
                <a:latin typeface="Poppins"/>
                <a:ea typeface="Poppins"/>
                <a:cs typeface="Poppins"/>
                <a:sym typeface="Poppins"/>
              </a:rPr>
              <a:t>Moderately malnourished</a:t>
            </a:r>
            <a:endParaRPr sz="1200">
              <a:solidFill>
                <a:schemeClr val="accent6"/>
              </a:solidFill>
              <a:latin typeface="Poppins"/>
              <a:ea typeface="Poppins"/>
              <a:cs typeface="Poppins"/>
              <a:sym typeface="Poppins"/>
            </a:endParaRPr>
          </a:p>
          <a:p>
            <a:pPr marL="457200" lvl="0" indent="-304800" algn="l" rtl="0">
              <a:lnSpc>
                <a:spcPct val="75000"/>
              </a:lnSpc>
              <a:spcBef>
                <a:spcPts val="0"/>
              </a:spcBef>
              <a:spcAft>
                <a:spcPts val="0"/>
              </a:spcAft>
              <a:buClr>
                <a:schemeClr val="accent6"/>
              </a:buClr>
              <a:buSzPts val="1200"/>
              <a:buFont typeface="Poppins"/>
              <a:buChar char="-"/>
            </a:pPr>
            <a:r>
              <a:rPr lang="en" sz="1200">
                <a:solidFill>
                  <a:schemeClr val="accent6"/>
                </a:solidFill>
                <a:latin typeface="Poppins"/>
                <a:ea typeface="Poppins"/>
                <a:cs typeface="Poppins"/>
                <a:sym typeface="Poppins"/>
              </a:rPr>
              <a:t>Severely malnourished</a:t>
            </a:r>
            <a:endParaRPr sz="1200">
              <a:solidFill>
                <a:schemeClr val="accent6"/>
              </a:solidFill>
              <a:latin typeface="Poppins"/>
              <a:ea typeface="Poppins"/>
              <a:cs typeface="Poppins"/>
              <a:sym typeface="Poppins"/>
            </a:endParaRPr>
          </a:p>
        </p:txBody>
      </p:sp>
      <p:sp>
        <p:nvSpPr>
          <p:cNvPr id="913" name="Google Shape;913;p56"/>
          <p:cNvSpPr txBox="1"/>
          <p:nvPr/>
        </p:nvSpPr>
        <p:spPr>
          <a:xfrm>
            <a:off x="4406425" y="3962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14" name="Google Shape;914;p56"/>
          <p:cNvSpPr txBox="1"/>
          <p:nvPr/>
        </p:nvSpPr>
        <p:spPr>
          <a:xfrm>
            <a:off x="4406425" y="7127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15" name="Google Shape;915;p56"/>
          <p:cNvSpPr txBox="1"/>
          <p:nvPr/>
        </p:nvSpPr>
        <p:spPr>
          <a:xfrm>
            <a:off x="4406425" y="11054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16" name="Google Shape;916;p56"/>
          <p:cNvSpPr txBox="1"/>
          <p:nvPr/>
        </p:nvSpPr>
        <p:spPr>
          <a:xfrm>
            <a:off x="6956500" y="6971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17" name="Google Shape;917;p56"/>
          <p:cNvSpPr txBox="1"/>
          <p:nvPr/>
        </p:nvSpPr>
        <p:spPr>
          <a:xfrm>
            <a:off x="7552950" y="2816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18" name="Google Shape;918;p56"/>
          <p:cNvSpPr txBox="1"/>
          <p:nvPr/>
        </p:nvSpPr>
        <p:spPr>
          <a:xfrm>
            <a:off x="6940575" y="11276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19" name="Google Shape;919;p56"/>
          <p:cNvSpPr txBox="1"/>
          <p:nvPr/>
        </p:nvSpPr>
        <p:spPr>
          <a:xfrm>
            <a:off x="564725" y="25836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20" name="Google Shape;920;p56"/>
          <p:cNvSpPr txBox="1"/>
          <p:nvPr/>
        </p:nvSpPr>
        <p:spPr>
          <a:xfrm>
            <a:off x="122975" y="314560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21" name="Google Shape;921;p56"/>
          <p:cNvSpPr txBox="1"/>
          <p:nvPr/>
        </p:nvSpPr>
        <p:spPr>
          <a:xfrm>
            <a:off x="122975" y="375395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22" name="Google Shape;922;p56"/>
          <p:cNvSpPr txBox="1"/>
          <p:nvPr/>
        </p:nvSpPr>
        <p:spPr>
          <a:xfrm>
            <a:off x="911425" y="42127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23" name="Google Shape;923;p56"/>
          <p:cNvSpPr txBox="1"/>
          <p:nvPr/>
        </p:nvSpPr>
        <p:spPr>
          <a:xfrm>
            <a:off x="37500" y="443015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24" name="Google Shape;924;p56"/>
          <p:cNvSpPr txBox="1"/>
          <p:nvPr/>
        </p:nvSpPr>
        <p:spPr>
          <a:xfrm>
            <a:off x="2514813" y="43761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25" name="Google Shape;925;p56"/>
          <p:cNvSpPr txBox="1"/>
          <p:nvPr/>
        </p:nvSpPr>
        <p:spPr>
          <a:xfrm>
            <a:off x="3091450" y="37539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26" name="Google Shape;926;p56"/>
          <p:cNvSpPr txBox="1"/>
          <p:nvPr/>
        </p:nvSpPr>
        <p:spPr>
          <a:xfrm>
            <a:off x="2530875" y="31317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27" name="Google Shape;927;p56"/>
          <p:cNvSpPr txBox="1"/>
          <p:nvPr/>
        </p:nvSpPr>
        <p:spPr>
          <a:xfrm>
            <a:off x="3091450" y="25095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28" name="Google Shape;928;p56"/>
          <p:cNvSpPr txBox="1"/>
          <p:nvPr/>
        </p:nvSpPr>
        <p:spPr>
          <a:xfrm>
            <a:off x="3091450" y="16575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29" name="Google Shape;929;p56"/>
          <p:cNvSpPr txBox="1"/>
          <p:nvPr/>
        </p:nvSpPr>
        <p:spPr>
          <a:xfrm>
            <a:off x="2514813" y="20394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30" name="Google Shape;930;p56"/>
          <p:cNvSpPr txBox="1"/>
          <p:nvPr/>
        </p:nvSpPr>
        <p:spPr>
          <a:xfrm>
            <a:off x="2521350" y="128240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31" name="Google Shape;931;p56"/>
          <p:cNvSpPr txBox="1"/>
          <p:nvPr/>
        </p:nvSpPr>
        <p:spPr>
          <a:xfrm>
            <a:off x="2521350" y="9543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32" name="Google Shape;932;p56"/>
          <p:cNvSpPr txBox="1"/>
          <p:nvPr/>
        </p:nvSpPr>
        <p:spPr>
          <a:xfrm>
            <a:off x="2514825" y="5253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33" name="Google Shape;933;p56"/>
          <p:cNvSpPr txBox="1"/>
          <p:nvPr/>
        </p:nvSpPr>
        <p:spPr>
          <a:xfrm>
            <a:off x="2514825" y="7349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34" name="Google Shape;934;p56"/>
          <p:cNvSpPr txBox="1"/>
          <p:nvPr/>
        </p:nvSpPr>
        <p:spPr>
          <a:xfrm>
            <a:off x="3091450" y="28794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35" name="Google Shape;935;p56"/>
          <p:cNvSpPr txBox="1"/>
          <p:nvPr/>
        </p:nvSpPr>
        <p:spPr>
          <a:xfrm>
            <a:off x="3091450" y="2705763"/>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36" name="Google Shape;936;p56"/>
          <p:cNvSpPr txBox="1"/>
          <p:nvPr/>
        </p:nvSpPr>
        <p:spPr>
          <a:xfrm>
            <a:off x="1828088" y="28137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37" name="Google Shape;937;p56"/>
          <p:cNvSpPr txBox="1"/>
          <p:nvPr/>
        </p:nvSpPr>
        <p:spPr>
          <a:xfrm>
            <a:off x="2514825" y="336112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38" name="Google Shape;938;p56"/>
          <p:cNvSpPr txBox="1"/>
          <p:nvPr/>
        </p:nvSpPr>
        <p:spPr>
          <a:xfrm>
            <a:off x="3091450" y="417752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39" name="Google Shape;939;p56"/>
          <p:cNvSpPr txBox="1"/>
          <p:nvPr/>
        </p:nvSpPr>
        <p:spPr>
          <a:xfrm>
            <a:off x="3091450" y="21984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40" name="Google Shape;940;p56"/>
          <p:cNvSpPr txBox="1"/>
          <p:nvPr/>
        </p:nvSpPr>
        <p:spPr>
          <a:xfrm>
            <a:off x="564725" y="186105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41" name="Google Shape;941;p56"/>
          <p:cNvSpPr txBox="1"/>
          <p:nvPr/>
        </p:nvSpPr>
        <p:spPr>
          <a:xfrm>
            <a:off x="1570275" y="22664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42" name="Google Shape;942;p56"/>
          <p:cNvSpPr txBox="1"/>
          <p:nvPr/>
        </p:nvSpPr>
        <p:spPr>
          <a:xfrm>
            <a:off x="564725" y="2012013"/>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43" name="Google Shape;943;p56"/>
          <p:cNvSpPr txBox="1"/>
          <p:nvPr/>
        </p:nvSpPr>
        <p:spPr>
          <a:xfrm>
            <a:off x="1213550" y="2951038"/>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44" name="Google Shape;944;p56"/>
          <p:cNvSpPr txBox="1"/>
          <p:nvPr/>
        </p:nvSpPr>
        <p:spPr>
          <a:xfrm>
            <a:off x="564725" y="8784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45" name="Google Shape;945;p56"/>
          <p:cNvSpPr txBox="1"/>
          <p:nvPr/>
        </p:nvSpPr>
        <p:spPr>
          <a:xfrm>
            <a:off x="1413575" y="7511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46" name="Google Shape;946;p56"/>
          <p:cNvSpPr txBox="1"/>
          <p:nvPr/>
        </p:nvSpPr>
        <p:spPr>
          <a:xfrm>
            <a:off x="813500" y="5632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47" name="Google Shape;947;p56"/>
          <p:cNvSpPr txBox="1"/>
          <p:nvPr/>
        </p:nvSpPr>
        <p:spPr>
          <a:xfrm>
            <a:off x="621875" y="586325"/>
            <a:ext cx="5394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latin typeface="Poppins"/>
                <a:ea typeface="Poppins"/>
                <a:cs typeface="Poppins"/>
                <a:sym typeface="Poppins"/>
              </a:rPr>
              <a:t>10th</a:t>
            </a:r>
            <a:endParaRPr sz="500">
              <a:latin typeface="Poppins"/>
              <a:ea typeface="Poppins"/>
              <a:cs typeface="Poppins"/>
              <a:sym typeface="Poppins"/>
            </a:endParaRPr>
          </a:p>
        </p:txBody>
      </p:sp>
      <p:sp>
        <p:nvSpPr>
          <p:cNvPr id="948" name="Google Shape;948;p56"/>
          <p:cNvSpPr txBox="1"/>
          <p:nvPr/>
        </p:nvSpPr>
        <p:spPr>
          <a:xfrm>
            <a:off x="674150" y="1318375"/>
            <a:ext cx="5394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latin typeface="Poppins"/>
                <a:ea typeface="Poppins"/>
                <a:cs typeface="Poppins"/>
                <a:sym typeface="Poppins"/>
              </a:rPr>
              <a:t>13.8</a:t>
            </a:r>
            <a:endParaRPr sz="500">
              <a:latin typeface="Poppins"/>
              <a:ea typeface="Poppins"/>
              <a:cs typeface="Poppins"/>
              <a:sym typeface="Poppins"/>
            </a:endParaRPr>
          </a:p>
        </p:txBody>
      </p:sp>
      <p:sp>
        <p:nvSpPr>
          <p:cNvPr id="949" name="Google Shape;949;p56"/>
          <p:cNvSpPr txBox="1"/>
          <p:nvPr/>
        </p:nvSpPr>
        <p:spPr>
          <a:xfrm>
            <a:off x="813500" y="1400475"/>
            <a:ext cx="5394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latin typeface="Poppins"/>
                <a:ea typeface="Poppins"/>
                <a:cs typeface="Poppins"/>
                <a:sym typeface="Poppins"/>
              </a:rPr>
              <a:t>97.9</a:t>
            </a:r>
            <a:endParaRPr sz="500">
              <a:latin typeface="Poppins"/>
              <a:ea typeface="Poppins"/>
              <a:cs typeface="Poppins"/>
              <a:sym typeface="Poppins"/>
            </a:endParaRPr>
          </a:p>
        </p:txBody>
      </p:sp>
      <p:sp>
        <p:nvSpPr>
          <p:cNvPr id="950" name="Google Shape;950;p56"/>
          <p:cNvSpPr txBox="1"/>
          <p:nvPr/>
        </p:nvSpPr>
        <p:spPr>
          <a:xfrm>
            <a:off x="37500" y="14452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89"/>
        <p:cNvGrpSpPr/>
        <p:nvPr/>
      </p:nvGrpSpPr>
      <p:grpSpPr>
        <a:xfrm>
          <a:off x="0" y="0"/>
          <a:ext cx="0" cy="0"/>
          <a:chOff x="0" y="0"/>
          <a:chExt cx="0" cy="0"/>
        </a:xfrm>
      </p:grpSpPr>
      <p:grpSp>
        <p:nvGrpSpPr>
          <p:cNvPr id="390" name="Google Shape;390;p31"/>
          <p:cNvGrpSpPr/>
          <p:nvPr/>
        </p:nvGrpSpPr>
        <p:grpSpPr>
          <a:xfrm>
            <a:off x="7389025" y="-11800"/>
            <a:ext cx="1754975" cy="1633700"/>
            <a:chOff x="7389025" y="3509800"/>
            <a:chExt cx="1754975" cy="1633700"/>
          </a:xfrm>
        </p:grpSpPr>
        <p:sp>
          <p:nvSpPr>
            <p:cNvPr id="391" name="Google Shape;391;p31"/>
            <p:cNvSpPr/>
            <p:nvPr/>
          </p:nvSpPr>
          <p:spPr>
            <a:xfrm>
              <a:off x="7524900" y="3693000"/>
              <a:ext cx="1619100" cy="1450500"/>
            </a:xfrm>
            <a:prstGeom prst="roundRect">
              <a:avLst>
                <a:gd name="adj" fmla="val 16667"/>
              </a:avLst>
            </a:prstGeom>
            <a:solidFill>
              <a:srgbClr val="E4D7C2">
                <a:alpha val="21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7389025" y="3509800"/>
              <a:ext cx="1228500" cy="1100400"/>
            </a:xfrm>
            <a:prstGeom prst="roundRect">
              <a:avLst>
                <a:gd name="adj" fmla="val 16667"/>
              </a:avLst>
            </a:prstGeom>
            <a:solidFill>
              <a:srgbClr val="E4D7C2">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31"/>
          <p:cNvSpPr txBox="1">
            <a:spLocks noGrp="1"/>
          </p:cNvSpPr>
          <p:nvPr>
            <p:ph type="title"/>
          </p:nvPr>
        </p:nvSpPr>
        <p:spPr>
          <a:xfrm>
            <a:off x="705700" y="2471613"/>
            <a:ext cx="4045200" cy="5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Screening </a:t>
            </a:r>
            <a:endParaRPr/>
          </a:p>
        </p:txBody>
      </p:sp>
      <p:sp>
        <p:nvSpPr>
          <p:cNvPr id="395" name="Google Shape;395;p31"/>
          <p:cNvSpPr txBox="1">
            <a:spLocks noGrp="1"/>
          </p:cNvSpPr>
          <p:nvPr>
            <p:ph type="subTitle" idx="4294967295"/>
          </p:nvPr>
        </p:nvSpPr>
        <p:spPr>
          <a:xfrm>
            <a:off x="705700" y="3026213"/>
            <a:ext cx="26556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t>WHO growth charts </a:t>
            </a:r>
            <a:endParaRPr sz="1700"/>
          </a:p>
          <a:p>
            <a:pPr marL="0" lvl="0" indent="0" algn="l" rtl="0">
              <a:spcBef>
                <a:spcPts val="0"/>
              </a:spcBef>
              <a:spcAft>
                <a:spcPts val="0"/>
              </a:spcAft>
              <a:buClr>
                <a:schemeClr val="dk1"/>
              </a:buClr>
              <a:buSzPts val="1100"/>
              <a:buFont typeface="Arial"/>
              <a:buNone/>
            </a:pPr>
            <a:r>
              <a:rPr lang="en" sz="1700"/>
              <a:t>CDC growth charts</a:t>
            </a:r>
            <a:endParaRPr sz="1700"/>
          </a:p>
          <a:p>
            <a:pPr marL="0" lvl="0" indent="0" algn="l" rtl="0">
              <a:spcBef>
                <a:spcPts val="0"/>
              </a:spcBef>
              <a:spcAft>
                <a:spcPts val="0"/>
              </a:spcAft>
              <a:buNone/>
            </a:pPr>
            <a:endParaRPr sz="1700"/>
          </a:p>
        </p:txBody>
      </p:sp>
      <p:pic>
        <p:nvPicPr>
          <p:cNvPr id="396" name="Google Shape;396;p31"/>
          <p:cNvPicPr preferRelativeResize="0"/>
          <p:nvPr/>
        </p:nvPicPr>
        <p:blipFill>
          <a:blip r:embed="rId3">
            <a:alphaModFix amt="52999"/>
          </a:blip>
          <a:stretch>
            <a:fillRect/>
          </a:stretch>
        </p:blipFill>
        <p:spPr>
          <a:xfrm>
            <a:off x="4203575" y="-5900"/>
            <a:ext cx="4623575" cy="5155300"/>
          </a:xfrm>
          <a:prstGeom prst="rect">
            <a:avLst/>
          </a:prstGeom>
          <a:noFill/>
          <a:ln>
            <a:noFill/>
          </a:ln>
        </p:spPr>
      </p:pic>
      <p:grpSp>
        <p:nvGrpSpPr>
          <p:cNvPr id="397" name="Google Shape;397;p31"/>
          <p:cNvGrpSpPr/>
          <p:nvPr/>
        </p:nvGrpSpPr>
        <p:grpSpPr>
          <a:xfrm>
            <a:off x="3405025" y="722150"/>
            <a:ext cx="2333925" cy="2029200"/>
            <a:chOff x="3293000" y="3114275"/>
            <a:chExt cx="2333925" cy="2029200"/>
          </a:xfrm>
        </p:grpSpPr>
        <p:sp>
          <p:nvSpPr>
            <p:cNvPr id="398" name="Google Shape;398;p31"/>
            <p:cNvSpPr/>
            <p:nvPr/>
          </p:nvSpPr>
          <p:spPr>
            <a:xfrm rot="5400000">
              <a:off x="3636125" y="3152675"/>
              <a:ext cx="2029200" cy="19524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rot="5400000">
              <a:off x="3267500" y="3815075"/>
              <a:ext cx="1353900" cy="1302900"/>
            </a:xfrm>
            <a:prstGeom prst="roundRect">
              <a:avLst>
                <a:gd name="adj" fmla="val 16667"/>
              </a:avLst>
            </a:prstGeom>
            <a:solidFill>
              <a:srgbClr val="EE8C94">
                <a:alpha val="1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p57"/>
          <p:cNvPicPr preferRelativeResize="0"/>
          <p:nvPr/>
        </p:nvPicPr>
        <p:blipFill>
          <a:blip r:embed="rId3">
            <a:alphaModFix/>
          </a:blip>
          <a:stretch>
            <a:fillRect/>
          </a:stretch>
        </p:blipFill>
        <p:spPr>
          <a:xfrm>
            <a:off x="76538" y="0"/>
            <a:ext cx="4121812" cy="5143501"/>
          </a:xfrm>
          <a:prstGeom prst="rect">
            <a:avLst/>
          </a:prstGeom>
          <a:noFill/>
          <a:ln>
            <a:noFill/>
          </a:ln>
        </p:spPr>
      </p:pic>
      <p:pic>
        <p:nvPicPr>
          <p:cNvPr id="956" name="Google Shape;956;p57"/>
          <p:cNvPicPr preferRelativeResize="0"/>
          <p:nvPr/>
        </p:nvPicPr>
        <p:blipFill>
          <a:blip r:embed="rId4">
            <a:alphaModFix/>
          </a:blip>
          <a:stretch>
            <a:fillRect/>
          </a:stretch>
        </p:blipFill>
        <p:spPr>
          <a:xfrm>
            <a:off x="4350750" y="0"/>
            <a:ext cx="4319475" cy="3938750"/>
          </a:xfrm>
          <a:prstGeom prst="rect">
            <a:avLst/>
          </a:prstGeom>
          <a:noFill/>
          <a:ln>
            <a:noFill/>
          </a:ln>
        </p:spPr>
      </p:pic>
      <p:sp>
        <p:nvSpPr>
          <p:cNvPr id="957" name="Google Shape;957;p57"/>
          <p:cNvSpPr txBox="1"/>
          <p:nvPr/>
        </p:nvSpPr>
        <p:spPr>
          <a:xfrm>
            <a:off x="4769325" y="4014950"/>
            <a:ext cx="3660300" cy="1119900"/>
          </a:xfrm>
          <a:prstGeom prst="rect">
            <a:avLst/>
          </a:prstGeom>
          <a:solidFill>
            <a:schemeClr val="accent2"/>
          </a:solidFill>
          <a:ln w="19050"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75000"/>
              </a:lnSpc>
              <a:spcBef>
                <a:spcPts val="0"/>
              </a:spcBef>
              <a:spcAft>
                <a:spcPts val="0"/>
              </a:spcAft>
              <a:buNone/>
            </a:pPr>
            <a:r>
              <a:rPr lang="en" sz="1500">
                <a:solidFill>
                  <a:schemeClr val="accent6"/>
                </a:solidFill>
                <a:latin typeface="Poppins"/>
                <a:ea typeface="Poppins"/>
                <a:cs typeface="Poppins"/>
                <a:sym typeface="Poppins"/>
              </a:rPr>
              <a:t>How would you define 4 year old female patient Sarah H.?</a:t>
            </a:r>
            <a:endParaRPr sz="1500">
              <a:solidFill>
                <a:schemeClr val="accent6"/>
              </a:solidFill>
              <a:latin typeface="Poppins"/>
              <a:ea typeface="Poppins"/>
              <a:cs typeface="Poppins"/>
              <a:sym typeface="Poppins"/>
            </a:endParaRPr>
          </a:p>
          <a:p>
            <a:pPr marL="0" lvl="0" indent="0" algn="ctr" rtl="0">
              <a:lnSpc>
                <a:spcPct val="75000"/>
              </a:lnSpc>
              <a:spcBef>
                <a:spcPts val="0"/>
              </a:spcBef>
              <a:spcAft>
                <a:spcPts val="0"/>
              </a:spcAft>
              <a:buNone/>
            </a:pPr>
            <a:endParaRPr sz="1500">
              <a:solidFill>
                <a:schemeClr val="accent6"/>
              </a:solidFill>
              <a:latin typeface="Poppins"/>
              <a:ea typeface="Poppins"/>
              <a:cs typeface="Poppins"/>
              <a:sym typeface="Poppins"/>
            </a:endParaRPr>
          </a:p>
          <a:p>
            <a:pPr marL="457200" lvl="0" indent="-304800" algn="l" rtl="0">
              <a:lnSpc>
                <a:spcPct val="75000"/>
              </a:lnSpc>
              <a:spcBef>
                <a:spcPts val="0"/>
              </a:spcBef>
              <a:spcAft>
                <a:spcPts val="0"/>
              </a:spcAft>
              <a:buClr>
                <a:schemeClr val="accent6"/>
              </a:buClr>
              <a:buSzPts val="1200"/>
              <a:buFont typeface="Poppins"/>
              <a:buChar char="-"/>
            </a:pPr>
            <a:r>
              <a:rPr lang="en" sz="1200">
                <a:solidFill>
                  <a:schemeClr val="accent6"/>
                </a:solidFill>
                <a:latin typeface="Poppins"/>
                <a:ea typeface="Poppins"/>
                <a:cs typeface="Poppins"/>
                <a:sym typeface="Poppins"/>
              </a:rPr>
              <a:t>Well nourished</a:t>
            </a:r>
            <a:endParaRPr sz="1200">
              <a:solidFill>
                <a:schemeClr val="accent6"/>
              </a:solidFill>
              <a:latin typeface="Poppins"/>
              <a:ea typeface="Poppins"/>
              <a:cs typeface="Poppins"/>
              <a:sym typeface="Poppins"/>
            </a:endParaRPr>
          </a:p>
          <a:p>
            <a:pPr marL="457200" lvl="0" indent="-304800" algn="l" rtl="0">
              <a:lnSpc>
                <a:spcPct val="75000"/>
              </a:lnSpc>
              <a:spcBef>
                <a:spcPts val="0"/>
              </a:spcBef>
              <a:spcAft>
                <a:spcPts val="0"/>
              </a:spcAft>
              <a:buClr>
                <a:schemeClr val="accent6"/>
              </a:buClr>
              <a:buSzPts val="1200"/>
              <a:buFont typeface="Poppins"/>
              <a:buChar char="-"/>
            </a:pPr>
            <a:r>
              <a:rPr lang="en" sz="1200">
                <a:solidFill>
                  <a:schemeClr val="accent6"/>
                </a:solidFill>
                <a:latin typeface="Poppins"/>
                <a:ea typeface="Poppins"/>
                <a:cs typeface="Poppins"/>
                <a:sym typeface="Poppins"/>
              </a:rPr>
              <a:t>Moderately malnourished</a:t>
            </a:r>
            <a:endParaRPr sz="1200">
              <a:solidFill>
                <a:schemeClr val="accent6"/>
              </a:solidFill>
              <a:latin typeface="Poppins"/>
              <a:ea typeface="Poppins"/>
              <a:cs typeface="Poppins"/>
              <a:sym typeface="Poppins"/>
            </a:endParaRPr>
          </a:p>
          <a:p>
            <a:pPr marL="457200" lvl="0" indent="-304800" algn="l" rtl="0">
              <a:lnSpc>
                <a:spcPct val="75000"/>
              </a:lnSpc>
              <a:spcBef>
                <a:spcPts val="0"/>
              </a:spcBef>
              <a:spcAft>
                <a:spcPts val="0"/>
              </a:spcAft>
              <a:buClr>
                <a:schemeClr val="accent6"/>
              </a:buClr>
              <a:buSzPts val="1200"/>
              <a:buFont typeface="Poppins"/>
              <a:buChar char="-"/>
            </a:pPr>
            <a:r>
              <a:rPr lang="en" sz="1200">
                <a:solidFill>
                  <a:schemeClr val="accent6"/>
                </a:solidFill>
                <a:latin typeface="Poppins"/>
                <a:ea typeface="Poppins"/>
                <a:cs typeface="Poppins"/>
                <a:sym typeface="Poppins"/>
              </a:rPr>
              <a:t>Severely malnourished</a:t>
            </a:r>
            <a:endParaRPr sz="1200">
              <a:solidFill>
                <a:schemeClr val="accent6"/>
              </a:solidFill>
              <a:latin typeface="Poppins"/>
              <a:ea typeface="Poppins"/>
              <a:cs typeface="Poppins"/>
              <a:sym typeface="Poppins"/>
            </a:endParaRPr>
          </a:p>
        </p:txBody>
      </p:sp>
      <p:sp>
        <p:nvSpPr>
          <p:cNvPr id="958" name="Google Shape;958;p57"/>
          <p:cNvSpPr txBox="1"/>
          <p:nvPr/>
        </p:nvSpPr>
        <p:spPr>
          <a:xfrm>
            <a:off x="4406425" y="3962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59" name="Google Shape;959;p57"/>
          <p:cNvSpPr txBox="1"/>
          <p:nvPr/>
        </p:nvSpPr>
        <p:spPr>
          <a:xfrm>
            <a:off x="4406425" y="7127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60" name="Google Shape;960;p57"/>
          <p:cNvSpPr txBox="1"/>
          <p:nvPr/>
        </p:nvSpPr>
        <p:spPr>
          <a:xfrm>
            <a:off x="4406425" y="11054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61" name="Google Shape;961;p57"/>
          <p:cNvSpPr txBox="1"/>
          <p:nvPr/>
        </p:nvSpPr>
        <p:spPr>
          <a:xfrm>
            <a:off x="6956500" y="6971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62" name="Google Shape;962;p57"/>
          <p:cNvSpPr txBox="1"/>
          <p:nvPr/>
        </p:nvSpPr>
        <p:spPr>
          <a:xfrm>
            <a:off x="7552950" y="2816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63" name="Google Shape;963;p57"/>
          <p:cNvSpPr txBox="1"/>
          <p:nvPr/>
        </p:nvSpPr>
        <p:spPr>
          <a:xfrm>
            <a:off x="6940575" y="11276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64" name="Google Shape;964;p57"/>
          <p:cNvSpPr txBox="1"/>
          <p:nvPr/>
        </p:nvSpPr>
        <p:spPr>
          <a:xfrm>
            <a:off x="564725" y="25836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65" name="Google Shape;965;p57"/>
          <p:cNvSpPr txBox="1"/>
          <p:nvPr/>
        </p:nvSpPr>
        <p:spPr>
          <a:xfrm>
            <a:off x="122975" y="314560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66" name="Google Shape;966;p57"/>
          <p:cNvSpPr txBox="1"/>
          <p:nvPr/>
        </p:nvSpPr>
        <p:spPr>
          <a:xfrm>
            <a:off x="122975" y="375395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67" name="Google Shape;967;p57"/>
          <p:cNvSpPr txBox="1"/>
          <p:nvPr/>
        </p:nvSpPr>
        <p:spPr>
          <a:xfrm>
            <a:off x="911425" y="42127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68" name="Google Shape;968;p57"/>
          <p:cNvSpPr txBox="1"/>
          <p:nvPr/>
        </p:nvSpPr>
        <p:spPr>
          <a:xfrm>
            <a:off x="37500" y="443015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69" name="Google Shape;969;p57"/>
          <p:cNvSpPr txBox="1"/>
          <p:nvPr/>
        </p:nvSpPr>
        <p:spPr>
          <a:xfrm>
            <a:off x="2514813" y="43761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70" name="Google Shape;970;p57"/>
          <p:cNvSpPr txBox="1"/>
          <p:nvPr/>
        </p:nvSpPr>
        <p:spPr>
          <a:xfrm>
            <a:off x="3091450" y="37539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71" name="Google Shape;971;p57"/>
          <p:cNvSpPr txBox="1"/>
          <p:nvPr/>
        </p:nvSpPr>
        <p:spPr>
          <a:xfrm>
            <a:off x="2530875" y="31317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72" name="Google Shape;972;p57"/>
          <p:cNvSpPr txBox="1"/>
          <p:nvPr/>
        </p:nvSpPr>
        <p:spPr>
          <a:xfrm>
            <a:off x="3091450" y="25095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73" name="Google Shape;973;p57"/>
          <p:cNvSpPr txBox="1"/>
          <p:nvPr/>
        </p:nvSpPr>
        <p:spPr>
          <a:xfrm>
            <a:off x="3091450" y="16575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74" name="Google Shape;974;p57"/>
          <p:cNvSpPr txBox="1"/>
          <p:nvPr/>
        </p:nvSpPr>
        <p:spPr>
          <a:xfrm>
            <a:off x="2514813" y="20394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75" name="Google Shape;975;p57"/>
          <p:cNvSpPr txBox="1"/>
          <p:nvPr/>
        </p:nvSpPr>
        <p:spPr>
          <a:xfrm>
            <a:off x="2521350" y="128240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76" name="Google Shape;976;p57"/>
          <p:cNvSpPr txBox="1"/>
          <p:nvPr/>
        </p:nvSpPr>
        <p:spPr>
          <a:xfrm>
            <a:off x="2521350" y="9543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77" name="Google Shape;977;p57"/>
          <p:cNvSpPr txBox="1"/>
          <p:nvPr/>
        </p:nvSpPr>
        <p:spPr>
          <a:xfrm>
            <a:off x="2514825" y="5253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78" name="Google Shape;978;p57"/>
          <p:cNvSpPr txBox="1"/>
          <p:nvPr/>
        </p:nvSpPr>
        <p:spPr>
          <a:xfrm>
            <a:off x="2514825" y="73497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79" name="Google Shape;979;p57"/>
          <p:cNvSpPr txBox="1"/>
          <p:nvPr/>
        </p:nvSpPr>
        <p:spPr>
          <a:xfrm>
            <a:off x="3091450" y="28794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80" name="Google Shape;980;p57"/>
          <p:cNvSpPr txBox="1"/>
          <p:nvPr/>
        </p:nvSpPr>
        <p:spPr>
          <a:xfrm>
            <a:off x="3091450" y="2705763"/>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81" name="Google Shape;981;p57"/>
          <p:cNvSpPr txBox="1"/>
          <p:nvPr/>
        </p:nvSpPr>
        <p:spPr>
          <a:xfrm>
            <a:off x="1828088" y="28137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82" name="Google Shape;982;p57"/>
          <p:cNvSpPr txBox="1"/>
          <p:nvPr/>
        </p:nvSpPr>
        <p:spPr>
          <a:xfrm>
            <a:off x="2514825" y="336112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83" name="Google Shape;983;p57"/>
          <p:cNvSpPr txBox="1"/>
          <p:nvPr/>
        </p:nvSpPr>
        <p:spPr>
          <a:xfrm>
            <a:off x="3091450" y="4177525"/>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84" name="Google Shape;984;p57"/>
          <p:cNvSpPr txBox="1"/>
          <p:nvPr/>
        </p:nvSpPr>
        <p:spPr>
          <a:xfrm>
            <a:off x="3091450" y="21984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
        <p:nvSpPr>
          <p:cNvPr id="985" name="Google Shape;985;p57"/>
          <p:cNvSpPr txBox="1"/>
          <p:nvPr/>
        </p:nvSpPr>
        <p:spPr>
          <a:xfrm>
            <a:off x="564725" y="1861050"/>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86" name="Google Shape;986;p57"/>
          <p:cNvSpPr txBox="1"/>
          <p:nvPr/>
        </p:nvSpPr>
        <p:spPr>
          <a:xfrm>
            <a:off x="1570275" y="22664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87" name="Google Shape;987;p57"/>
          <p:cNvSpPr txBox="1"/>
          <p:nvPr/>
        </p:nvSpPr>
        <p:spPr>
          <a:xfrm>
            <a:off x="564725" y="2012013"/>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88" name="Google Shape;988;p57"/>
          <p:cNvSpPr txBox="1"/>
          <p:nvPr/>
        </p:nvSpPr>
        <p:spPr>
          <a:xfrm>
            <a:off x="1213550" y="2951038"/>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89" name="Google Shape;989;p57"/>
          <p:cNvSpPr txBox="1"/>
          <p:nvPr/>
        </p:nvSpPr>
        <p:spPr>
          <a:xfrm>
            <a:off x="564725" y="8784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90" name="Google Shape;990;p57"/>
          <p:cNvSpPr txBox="1"/>
          <p:nvPr/>
        </p:nvSpPr>
        <p:spPr>
          <a:xfrm>
            <a:off x="1413575" y="75117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91" name="Google Shape;991;p57"/>
          <p:cNvSpPr txBox="1"/>
          <p:nvPr/>
        </p:nvSpPr>
        <p:spPr>
          <a:xfrm>
            <a:off x="813500" y="5632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92" name="Google Shape;992;p57"/>
          <p:cNvSpPr txBox="1"/>
          <p:nvPr/>
        </p:nvSpPr>
        <p:spPr>
          <a:xfrm>
            <a:off x="621875" y="586325"/>
            <a:ext cx="5394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latin typeface="Poppins"/>
                <a:ea typeface="Poppins"/>
                <a:cs typeface="Poppins"/>
                <a:sym typeface="Poppins"/>
              </a:rPr>
              <a:t>10th</a:t>
            </a:r>
            <a:endParaRPr sz="500">
              <a:latin typeface="Poppins"/>
              <a:ea typeface="Poppins"/>
              <a:cs typeface="Poppins"/>
              <a:sym typeface="Poppins"/>
            </a:endParaRPr>
          </a:p>
        </p:txBody>
      </p:sp>
      <p:sp>
        <p:nvSpPr>
          <p:cNvPr id="993" name="Google Shape;993;p57"/>
          <p:cNvSpPr txBox="1"/>
          <p:nvPr/>
        </p:nvSpPr>
        <p:spPr>
          <a:xfrm>
            <a:off x="674150" y="1318375"/>
            <a:ext cx="5394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latin typeface="Poppins"/>
                <a:ea typeface="Poppins"/>
                <a:cs typeface="Poppins"/>
                <a:sym typeface="Poppins"/>
              </a:rPr>
              <a:t>13.8</a:t>
            </a:r>
            <a:endParaRPr sz="500">
              <a:latin typeface="Poppins"/>
              <a:ea typeface="Poppins"/>
              <a:cs typeface="Poppins"/>
              <a:sym typeface="Poppins"/>
            </a:endParaRPr>
          </a:p>
        </p:txBody>
      </p:sp>
      <p:sp>
        <p:nvSpPr>
          <p:cNvPr id="994" name="Google Shape;994;p57"/>
          <p:cNvSpPr txBox="1"/>
          <p:nvPr/>
        </p:nvSpPr>
        <p:spPr>
          <a:xfrm>
            <a:off x="813500" y="1400475"/>
            <a:ext cx="5394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latin typeface="Poppins"/>
                <a:ea typeface="Poppins"/>
                <a:cs typeface="Poppins"/>
                <a:sym typeface="Poppins"/>
              </a:rPr>
              <a:t>97.9</a:t>
            </a:r>
            <a:endParaRPr sz="500">
              <a:latin typeface="Poppins"/>
              <a:ea typeface="Poppins"/>
              <a:cs typeface="Poppins"/>
              <a:sym typeface="Poppins"/>
            </a:endParaRPr>
          </a:p>
        </p:txBody>
      </p:sp>
      <p:sp>
        <p:nvSpPr>
          <p:cNvPr id="995" name="Google Shape;995;p57"/>
          <p:cNvSpPr txBox="1"/>
          <p:nvPr/>
        </p:nvSpPr>
        <p:spPr>
          <a:xfrm>
            <a:off x="37500" y="1445225"/>
            <a:ext cx="96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ppins"/>
                <a:ea typeface="Poppins"/>
                <a:cs typeface="Poppins"/>
                <a:sym typeface="Poppins"/>
              </a:rPr>
              <a:t>✓</a:t>
            </a:r>
            <a:endParaRPr sz="900">
              <a:latin typeface="Poppins"/>
              <a:ea typeface="Poppins"/>
              <a:cs typeface="Poppins"/>
              <a:sym typeface="Poppins"/>
            </a:endParaRPr>
          </a:p>
        </p:txBody>
      </p:sp>
      <p:sp>
        <p:nvSpPr>
          <p:cNvPr id="996" name="Google Shape;996;p57"/>
          <p:cNvSpPr txBox="1"/>
          <p:nvPr/>
        </p:nvSpPr>
        <p:spPr>
          <a:xfrm>
            <a:off x="7013638" y="3583850"/>
            <a:ext cx="96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Poppins"/>
                <a:ea typeface="Poppins"/>
                <a:cs typeface="Poppins"/>
                <a:sym typeface="Poppins"/>
              </a:rPr>
              <a:t>✓</a:t>
            </a:r>
            <a:endParaRPr sz="16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00"/>
        <p:cNvGrpSpPr/>
        <p:nvPr/>
      </p:nvGrpSpPr>
      <p:grpSpPr>
        <a:xfrm>
          <a:off x="0" y="0"/>
          <a:ext cx="0" cy="0"/>
          <a:chOff x="0" y="0"/>
          <a:chExt cx="0" cy="0"/>
        </a:xfrm>
      </p:grpSpPr>
      <p:pic>
        <p:nvPicPr>
          <p:cNvPr id="1001" name="Google Shape;1001;p58" descr="Close-up of female's doctor hand checking the girl patient's throat and neck"/>
          <p:cNvPicPr preferRelativeResize="0"/>
          <p:nvPr/>
        </p:nvPicPr>
        <p:blipFill>
          <a:blip r:embed="rId3">
            <a:alphaModFix amt="54000"/>
          </a:blip>
          <a:stretch>
            <a:fillRect/>
          </a:stretch>
        </p:blipFill>
        <p:spPr>
          <a:xfrm>
            <a:off x="3805325" y="1098800"/>
            <a:ext cx="5076149" cy="3381400"/>
          </a:xfrm>
          <a:prstGeom prst="rect">
            <a:avLst/>
          </a:prstGeom>
          <a:noFill/>
          <a:ln>
            <a:noFill/>
          </a:ln>
        </p:spPr>
      </p:pic>
      <p:sp>
        <p:nvSpPr>
          <p:cNvPr id="1002" name="Google Shape;1002;p58"/>
          <p:cNvSpPr txBox="1">
            <a:spLocks noGrp="1"/>
          </p:cNvSpPr>
          <p:nvPr>
            <p:ph type="title"/>
          </p:nvPr>
        </p:nvSpPr>
        <p:spPr>
          <a:xfrm>
            <a:off x="705700" y="527300"/>
            <a:ext cx="3243300" cy="84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a:t>
            </a:r>
            <a:endParaRPr/>
          </a:p>
        </p:txBody>
      </p:sp>
      <p:sp>
        <p:nvSpPr>
          <p:cNvPr id="1003" name="Google Shape;1003;p58"/>
          <p:cNvSpPr txBox="1">
            <a:spLocks noGrp="1"/>
          </p:cNvSpPr>
          <p:nvPr>
            <p:ph type="body" idx="1"/>
          </p:nvPr>
        </p:nvSpPr>
        <p:spPr>
          <a:xfrm>
            <a:off x="705700" y="1633700"/>
            <a:ext cx="3334800" cy="138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t>Presented by Bailey Morrison </a:t>
            </a:r>
            <a:endParaRPr b="1"/>
          </a:p>
          <a:p>
            <a:pPr marL="0" lvl="0" indent="0" algn="l" rtl="0">
              <a:spcBef>
                <a:spcPts val="0"/>
              </a:spcBef>
              <a:spcAft>
                <a:spcPts val="0"/>
              </a:spcAft>
              <a:buClr>
                <a:schemeClr val="dk1"/>
              </a:buClr>
              <a:buSzPts val="1100"/>
              <a:buFont typeface="Arial"/>
              <a:buNone/>
            </a:pPr>
            <a:r>
              <a:rPr lang="en"/>
              <a:t>for 203 Assessment Course</a:t>
            </a:r>
            <a:endParaRPr/>
          </a:p>
          <a:p>
            <a:pPr marL="0" lvl="0" indent="0" algn="l" rtl="0">
              <a:spcBef>
                <a:spcPts val="0"/>
              </a:spcBef>
              <a:spcAft>
                <a:spcPts val="0"/>
              </a:spcAft>
              <a:buClr>
                <a:schemeClr val="dk1"/>
              </a:buClr>
              <a:buSzPts val="1100"/>
              <a:buFont typeface="Arial"/>
              <a:buNone/>
            </a:pPr>
            <a:r>
              <a:rPr lang="en"/>
              <a:t>Instructed by Dr. Nancy Hamler</a:t>
            </a:r>
            <a:endParaRPr/>
          </a:p>
          <a:p>
            <a:pPr marL="0" lvl="0" indent="0" algn="l" rtl="0">
              <a:spcBef>
                <a:spcPts val="0"/>
              </a:spcBef>
              <a:spcAft>
                <a:spcPts val="0"/>
              </a:spcAft>
              <a:buClr>
                <a:schemeClr val="dk1"/>
              </a:buClr>
              <a:buSzPts val="1100"/>
              <a:buFont typeface="Arial"/>
              <a:buNone/>
            </a:pPr>
            <a:r>
              <a:rPr lang="en"/>
              <a:t>University of the Pacific</a:t>
            </a:r>
            <a:endParaRPr/>
          </a:p>
          <a:p>
            <a:pPr marL="0" lvl="0" indent="0" algn="l" rtl="0">
              <a:spcBef>
                <a:spcPts val="0"/>
              </a:spcBef>
              <a:spcAft>
                <a:spcPts val="0"/>
              </a:spcAft>
              <a:buClr>
                <a:schemeClr val="dk1"/>
              </a:buClr>
              <a:buSzPts val="1100"/>
              <a:buFont typeface="Arial"/>
              <a:buNone/>
            </a:pPr>
            <a:r>
              <a:rPr lang="en"/>
              <a:t>Master of Clinical Nutrition program</a:t>
            </a:r>
            <a:endParaRPr/>
          </a:p>
          <a:p>
            <a:pPr marL="0" lvl="0" indent="0" algn="l" rtl="0">
              <a:spcBef>
                <a:spcPts val="0"/>
              </a:spcBef>
              <a:spcAft>
                <a:spcPts val="0"/>
              </a:spcAft>
              <a:buClr>
                <a:schemeClr val="dk1"/>
              </a:buClr>
              <a:buSzPts val="1100"/>
              <a:buFont typeface="Arial"/>
              <a:buNone/>
            </a:pPr>
            <a:r>
              <a:rPr lang="en"/>
              <a:t>Sacramento, California, USA</a:t>
            </a:r>
            <a:endParaRPr/>
          </a:p>
          <a:p>
            <a:pPr marL="0" lvl="0" indent="0" algn="l" rtl="0">
              <a:spcBef>
                <a:spcPts val="0"/>
              </a:spcBef>
              <a:spcAft>
                <a:spcPts val="0"/>
              </a:spcAft>
              <a:buClr>
                <a:schemeClr val="dk1"/>
              </a:buClr>
              <a:buSzPts val="1100"/>
              <a:buFont typeface="Arial"/>
              <a:buNone/>
            </a:pPr>
            <a:r>
              <a:rPr lang="en"/>
              <a:t>October 19, 2022</a:t>
            </a:r>
            <a:endParaRPr/>
          </a:p>
        </p:txBody>
      </p:sp>
      <p:grpSp>
        <p:nvGrpSpPr>
          <p:cNvPr id="1004" name="Google Shape;1004;p58"/>
          <p:cNvGrpSpPr/>
          <p:nvPr/>
        </p:nvGrpSpPr>
        <p:grpSpPr>
          <a:xfrm rot="10800000">
            <a:off x="3705700" y="3114300"/>
            <a:ext cx="2333925" cy="2029200"/>
            <a:chOff x="3293000" y="3114275"/>
            <a:chExt cx="2333925" cy="2029200"/>
          </a:xfrm>
        </p:grpSpPr>
        <p:sp>
          <p:nvSpPr>
            <p:cNvPr id="1005" name="Google Shape;1005;p58"/>
            <p:cNvSpPr/>
            <p:nvPr/>
          </p:nvSpPr>
          <p:spPr>
            <a:xfrm rot="5400000">
              <a:off x="3636125" y="3152675"/>
              <a:ext cx="2029200" cy="19524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8"/>
            <p:cNvSpPr/>
            <p:nvPr/>
          </p:nvSpPr>
          <p:spPr>
            <a:xfrm rot="5400000">
              <a:off x="3267500" y="3815075"/>
              <a:ext cx="1353900" cy="1302900"/>
            </a:xfrm>
            <a:prstGeom prst="roundRect">
              <a:avLst>
                <a:gd name="adj" fmla="val 16667"/>
              </a:avLst>
            </a:prstGeom>
            <a:solidFill>
              <a:srgbClr val="423A70">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58"/>
          <p:cNvGrpSpPr/>
          <p:nvPr/>
        </p:nvGrpSpPr>
        <p:grpSpPr>
          <a:xfrm rot="10800000" flipH="1">
            <a:off x="7389025" y="0"/>
            <a:ext cx="1754975" cy="1633700"/>
            <a:chOff x="7389025" y="3509800"/>
            <a:chExt cx="1754975" cy="1633700"/>
          </a:xfrm>
        </p:grpSpPr>
        <p:sp>
          <p:nvSpPr>
            <p:cNvPr id="1008" name="Google Shape;1008;p58"/>
            <p:cNvSpPr/>
            <p:nvPr/>
          </p:nvSpPr>
          <p:spPr>
            <a:xfrm>
              <a:off x="7524900" y="3693000"/>
              <a:ext cx="1619100" cy="1450500"/>
            </a:xfrm>
            <a:prstGeom prst="roundRect">
              <a:avLst>
                <a:gd name="adj" fmla="val 16667"/>
              </a:avLst>
            </a:prstGeom>
            <a:solidFill>
              <a:srgbClr val="E4D7C2">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8"/>
            <p:cNvSpPr/>
            <p:nvPr/>
          </p:nvSpPr>
          <p:spPr>
            <a:xfrm>
              <a:off x="7389025" y="3509800"/>
              <a:ext cx="1228500" cy="1100400"/>
            </a:xfrm>
            <a:prstGeom prst="roundRect">
              <a:avLst>
                <a:gd name="adj" fmla="val 16667"/>
              </a:avLst>
            </a:prstGeom>
            <a:solidFill>
              <a:srgbClr val="E4D7C2">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13"/>
        <p:cNvGrpSpPr/>
        <p:nvPr/>
      </p:nvGrpSpPr>
      <p:grpSpPr>
        <a:xfrm>
          <a:off x="0" y="0"/>
          <a:ext cx="0" cy="0"/>
          <a:chOff x="0" y="0"/>
          <a:chExt cx="0" cy="0"/>
        </a:xfrm>
      </p:grpSpPr>
      <p:sp>
        <p:nvSpPr>
          <p:cNvPr id="1014" name="Google Shape;1014;p59"/>
          <p:cNvSpPr txBox="1">
            <a:spLocks noGrp="1"/>
          </p:cNvSpPr>
          <p:nvPr>
            <p:ph type="body" idx="1"/>
          </p:nvPr>
        </p:nvSpPr>
        <p:spPr>
          <a:xfrm>
            <a:off x="705700" y="1188400"/>
            <a:ext cx="7732500" cy="3583500"/>
          </a:xfrm>
          <a:prstGeom prst="rect">
            <a:avLst/>
          </a:prstGeom>
        </p:spPr>
        <p:txBody>
          <a:bodyPr spcFirstLastPara="1" wrap="square" lIns="91425" tIns="91425" rIns="91425" bIns="91425" anchor="ctr" anchorCtr="0">
            <a:noAutofit/>
          </a:bodyPr>
          <a:lstStyle/>
          <a:p>
            <a:pPr marL="0" lvl="0" indent="0" algn="l" rtl="0">
              <a:lnSpc>
                <a:spcPct val="100000"/>
              </a:lnSpc>
              <a:spcBef>
                <a:spcPts val="800"/>
              </a:spcBef>
              <a:spcAft>
                <a:spcPts val="0"/>
              </a:spcAft>
              <a:buNone/>
            </a:pPr>
            <a:r>
              <a:rPr lang="en">
                <a:latin typeface="Times New Roman"/>
                <a:ea typeface="Times New Roman"/>
                <a:cs typeface="Times New Roman"/>
                <a:sym typeface="Times New Roman"/>
              </a:rPr>
              <a:t>Detsky AS, McLaughlin JR, Baker JP, Johnston N, Whittaker S, Mendelson RA, Jeejeebhoy KN: What is subjective global assessment? </a:t>
            </a:r>
            <a:r>
              <a:rPr lang="en" i="1">
                <a:latin typeface="Times New Roman"/>
                <a:ea typeface="Times New Roman"/>
                <a:cs typeface="Times New Roman"/>
                <a:sym typeface="Times New Roman"/>
              </a:rPr>
              <a:t>J Parent Nutr </a:t>
            </a:r>
            <a:r>
              <a:rPr lang="en">
                <a:latin typeface="Times New Roman"/>
                <a:ea typeface="Times New Roman"/>
                <a:cs typeface="Times New Roman"/>
                <a:sym typeface="Times New Roman"/>
              </a:rPr>
              <a:t>Jan-Feb;11(1):8-13, 1987.</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Clr>
                <a:schemeClr val="dk1"/>
              </a:buClr>
              <a:buSzPts val="1100"/>
              <a:buFont typeface="Arial"/>
              <a:buNone/>
            </a:pPr>
            <a:r>
              <a:rPr lang="en">
                <a:latin typeface="Times New Roman"/>
                <a:ea typeface="Times New Roman"/>
                <a:cs typeface="Times New Roman"/>
                <a:sym typeface="Times New Roman"/>
              </a:rPr>
              <a:t>Donna J. Secker, Khursheed N. Jeejeebhoy, How to Perform Subjective Global Nutritional Assessment in Children, Journal of the Academy of Nutrition and Dietetics, Volume 112, Issue 3,2012, Pages 424-431.e6, ISSN 2212-2672, https://0-doi.org.pacificatclassic.pacific.edu/10.1016/j.jada.2011.08.039.</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a:latin typeface="Times New Roman"/>
                <a:ea typeface="Times New Roman"/>
                <a:cs typeface="Times New Roman"/>
                <a:sym typeface="Times New Roman"/>
              </a:rPr>
              <a:t>(https://0-www.sciencedirect.com.pacificatclassic.pacific.edu/science/article/pii/S0002822311015057)</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a:latin typeface="Times New Roman"/>
                <a:ea typeface="Times New Roman"/>
                <a:cs typeface="Times New Roman"/>
                <a:sym typeface="Times New Roman"/>
              </a:rPr>
              <a:t>Growth Chart training. Centers for Disease Control and Prevention. https://www.cdc.gov/nccdphp/dnpao/growthcharts/index.htm. Published April 15, 2015. Accessed October 18, 2022. </a:t>
            </a:r>
            <a:endParaRPr>
              <a:latin typeface="Times New Roman"/>
              <a:ea typeface="Times New Roman"/>
              <a:cs typeface="Times New Roman"/>
              <a:sym typeface="Times New Roman"/>
            </a:endParaRPr>
          </a:p>
          <a:p>
            <a:pPr marL="0" lvl="0" indent="0" algn="l" rtl="0">
              <a:lnSpc>
                <a:spcPct val="100000"/>
              </a:lnSpc>
              <a:spcBef>
                <a:spcPts val="1200"/>
              </a:spcBef>
              <a:spcAft>
                <a:spcPts val="0"/>
              </a:spcAft>
              <a:buClr>
                <a:schemeClr val="dk1"/>
              </a:buClr>
              <a:buSzPts val="1100"/>
              <a:buFont typeface="Arial"/>
              <a:buNone/>
            </a:pPr>
            <a:r>
              <a:rPr lang="en">
                <a:latin typeface="Times New Roman"/>
                <a:ea typeface="Times New Roman"/>
                <a:cs typeface="Times New Roman"/>
                <a:sym typeface="Times New Roman"/>
              </a:rPr>
              <a:t>Nutrition Guidance for Healthy Children: CHILDHOOD NUTRITION AND GROWTH (2013). EAL. https://www.andeal.org/topic.cfm?cat=4894&amp;conclusion_statement_id=251766&amp;highlight=growth+charts&amp;home=1. Accessed October 16, 2022. </a:t>
            </a:r>
            <a:endParaRPr>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en">
                <a:latin typeface="Times New Roman"/>
                <a:ea typeface="Times New Roman"/>
                <a:cs typeface="Times New Roman"/>
                <a:sym typeface="Times New Roman"/>
              </a:rPr>
              <a:t>World Health Organization. </a:t>
            </a:r>
            <a:r>
              <a:rPr lang="en" i="1">
                <a:latin typeface="Times New Roman"/>
                <a:ea typeface="Times New Roman"/>
                <a:cs typeface="Times New Roman"/>
                <a:sym typeface="Times New Roman"/>
              </a:rPr>
              <a:t>Pocket book of hospital care for children: guidelines for the management of common childhood illnesses</a:t>
            </a:r>
            <a:r>
              <a:rPr lang="en">
                <a:latin typeface="Times New Roman"/>
                <a:ea typeface="Times New Roman"/>
                <a:cs typeface="Times New Roman"/>
                <a:sym typeface="Times New Roman"/>
              </a:rPr>
              <a:t>. World Health Organization, 2013.</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a:latin typeface="Times New Roman"/>
                <a:ea typeface="Times New Roman"/>
                <a:cs typeface="Times New Roman"/>
                <a:sym typeface="Times New Roman"/>
              </a:rPr>
              <a:t>World Health Organization. </a:t>
            </a:r>
            <a:r>
              <a:rPr lang="en" i="1">
                <a:latin typeface="Times New Roman"/>
                <a:ea typeface="Times New Roman"/>
                <a:cs typeface="Times New Roman"/>
                <a:sym typeface="Times New Roman"/>
              </a:rPr>
              <a:t>WHO child growth standards: length/height-for-age, weight-for-age, weight-for-length, weight-for-height and body mass index-for-age: methods and development</a:t>
            </a:r>
            <a:r>
              <a:rPr lang="en">
                <a:latin typeface="Times New Roman"/>
                <a:ea typeface="Times New Roman"/>
                <a:cs typeface="Times New Roman"/>
                <a:sym typeface="Times New Roman"/>
              </a:rPr>
              <a:t>. World Health Organization, 2006.</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b="1">
              <a:latin typeface="Times New Roman"/>
              <a:ea typeface="Times New Roman"/>
              <a:cs typeface="Times New Roman"/>
              <a:sym typeface="Times New Roman"/>
            </a:endParaRPr>
          </a:p>
        </p:txBody>
      </p:sp>
      <p:sp>
        <p:nvSpPr>
          <p:cNvPr id="1015" name="Google Shape;1015;p59"/>
          <p:cNvSpPr txBox="1">
            <a:spLocks noGrp="1"/>
          </p:cNvSpPr>
          <p:nvPr>
            <p:ph type="title"/>
          </p:nvPr>
        </p:nvSpPr>
        <p:spPr>
          <a:xfrm>
            <a:off x="705700" y="533250"/>
            <a:ext cx="77325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Resources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19"/>
        <p:cNvGrpSpPr/>
        <p:nvPr/>
      </p:nvGrpSpPr>
      <p:grpSpPr>
        <a:xfrm>
          <a:off x="0" y="0"/>
          <a:ext cx="0" cy="0"/>
          <a:chOff x="0" y="0"/>
          <a:chExt cx="0" cy="0"/>
        </a:xfrm>
      </p:grpSpPr>
      <p:sp>
        <p:nvSpPr>
          <p:cNvPr id="1020" name="Google Shape;1020;p60"/>
          <p:cNvSpPr txBox="1">
            <a:spLocks noGrp="1"/>
          </p:cNvSpPr>
          <p:nvPr>
            <p:ph type="body" idx="1"/>
          </p:nvPr>
        </p:nvSpPr>
        <p:spPr>
          <a:xfrm>
            <a:off x="705700" y="1188400"/>
            <a:ext cx="7732500" cy="3116700"/>
          </a:xfrm>
          <a:prstGeom prst="rect">
            <a:avLst/>
          </a:prstGeom>
        </p:spPr>
        <p:txBody>
          <a:bodyPr spcFirstLastPara="1" wrap="square" lIns="91425" tIns="91425" rIns="91425" bIns="91425" anchor="ctr" anchorCtr="0">
            <a:noAutofit/>
          </a:bodyPr>
          <a:lstStyle/>
          <a:p>
            <a:pPr marL="0" marR="50800" lvl="0" indent="0" algn="l" rtl="0">
              <a:lnSpc>
                <a:spcPct val="115000"/>
              </a:lnSpc>
              <a:spcBef>
                <a:spcPts val="2400"/>
              </a:spcBef>
              <a:spcAft>
                <a:spcPts val="0"/>
              </a:spcAft>
              <a:buNone/>
            </a:pPr>
            <a:r>
              <a:rPr lang="en" b="1">
                <a:solidFill>
                  <a:srgbClr val="374957"/>
                </a:solidFill>
              </a:rPr>
              <a:t>PHOTOS in order of appearance:</a:t>
            </a:r>
            <a:endParaRPr b="1">
              <a:solidFill>
                <a:srgbClr val="374957"/>
              </a:solidFill>
            </a:endParaRPr>
          </a:p>
          <a:p>
            <a:pPr marL="457200" marR="50800" lvl="0" indent="-304800" algn="l" rtl="0">
              <a:lnSpc>
                <a:spcPct val="115000"/>
              </a:lnSpc>
              <a:spcBef>
                <a:spcPts val="0"/>
              </a:spcBef>
              <a:spcAft>
                <a:spcPts val="0"/>
              </a:spcAft>
              <a:buSzPts val="1200"/>
              <a:buChar char="●"/>
            </a:pPr>
            <a:r>
              <a:rPr lang="en">
                <a:uFill>
                  <a:noFill/>
                </a:uFill>
                <a:hlinkClick r:id="rId3"/>
              </a:rPr>
              <a:t>Adorable baby waiting to be checked by doctor</a:t>
            </a:r>
            <a:endParaRPr/>
          </a:p>
          <a:p>
            <a:pPr marL="457200" marR="50800" lvl="0" indent="-304800" algn="l" rtl="0">
              <a:lnSpc>
                <a:spcPct val="115000"/>
              </a:lnSpc>
              <a:spcBef>
                <a:spcPts val="0"/>
              </a:spcBef>
              <a:spcAft>
                <a:spcPts val="0"/>
              </a:spcAft>
              <a:buSzPts val="1200"/>
              <a:buChar char="●"/>
            </a:pPr>
            <a:r>
              <a:rPr lang="en">
                <a:solidFill>
                  <a:schemeClr val="hlink"/>
                </a:solidFill>
                <a:uFill>
                  <a:noFill/>
                </a:uFill>
                <a:hlinkClick r:id="rId4"/>
              </a:rPr>
              <a:t>Baby on length measuring mat</a:t>
            </a:r>
            <a:endParaRPr/>
          </a:p>
          <a:p>
            <a:pPr marL="457200" marR="50800" lvl="0" indent="-304800" algn="l" rtl="0">
              <a:lnSpc>
                <a:spcPct val="115000"/>
              </a:lnSpc>
              <a:spcBef>
                <a:spcPts val="0"/>
              </a:spcBef>
              <a:spcAft>
                <a:spcPts val="0"/>
              </a:spcAft>
              <a:buSzPts val="1200"/>
              <a:buChar char="●"/>
            </a:pPr>
            <a:r>
              <a:rPr lang="en">
                <a:uFill>
                  <a:noFill/>
                </a:uFill>
                <a:hlinkClick r:id="rId5"/>
              </a:rPr>
              <a:t>Doctor measuring </a:t>
            </a:r>
            <a:r>
              <a:rPr lang="en">
                <a:uFill>
                  <a:noFill/>
                </a:uFill>
                <a:hlinkClick r:id="rId5"/>
              </a:rPr>
              <a:t>newborn</a:t>
            </a:r>
            <a:r>
              <a:rPr lang="en">
                <a:uFill>
                  <a:noFill/>
                </a:uFill>
                <a:hlinkClick r:id="rId5"/>
              </a:rPr>
              <a:t> baby head</a:t>
            </a:r>
            <a:endParaRPr/>
          </a:p>
          <a:p>
            <a:pPr marL="457200" marR="50800" lvl="0" indent="-304800" algn="l" rtl="0">
              <a:lnSpc>
                <a:spcPct val="115000"/>
              </a:lnSpc>
              <a:spcBef>
                <a:spcPts val="0"/>
              </a:spcBef>
              <a:spcAft>
                <a:spcPts val="0"/>
              </a:spcAft>
              <a:buSzPts val="1200"/>
              <a:buChar char="●"/>
            </a:pPr>
            <a:r>
              <a:rPr lang="en">
                <a:solidFill>
                  <a:schemeClr val="hlink"/>
                </a:solidFill>
                <a:uFill>
                  <a:noFill/>
                </a:uFill>
                <a:hlinkClick r:id="rId6"/>
              </a:rPr>
              <a:t>Infant length measurement technique diagram</a:t>
            </a:r>
            <a:endParaRPr/>
          </a:p>
          <a:p>
            <a:pPr marL="457200" marR="50800" lvl="0" indent="-304800" algn="l" rtl="0">
              <a:lnSpc>
                <a:spcPct val="115000"/>
              </a:lnSpc>
              <a:spcBef>
                <a:spcPts val="0"/>
              </a:spcBef>
              <a:spcAft>
                <a:spcPts val="0"/>
              </a:spcAft>
              <a:buSzPts val="1200"/>
              <a:buChar char="●"/>
            </a:pPr>
            <a:r>
              <a:rPr lang="en">
                <a:uFill>
                  <a:noFill/>
                </a:uFill>
                <a:hlinkClick r:id="rId7"/>
              </a:rPr>
              <a:t>Medical team in a doctor's office</a:t>
            </a:r>
            <a:endParaRPr/>
          </a:p>
          <a:p>
            <a:pPr marL="457200" marR="50800" lvl="0" indent="-304800" algn="l" rtl="0">
              <a:lnSpc>
                <a:spcPct val="115000"/>
              </a:lnSpc>
              <a:spcBef>
                <a:spcPts val="0"/>
              </a:spcBef>
              <a:spcAft>
                <a:spcPts val="0"/>
              </a:spcAft>
              <a:buSzPts val="1200"/>
              <a:buChar char="●"/>
            </a:pPr>
            <a:r>
              <a:rPr lang="en">
                <a:uFill>
                  <a:noFill/>
                </a:uFill>
                <a:hlinkClick r:id="rId8"/>
              </a:rPr>
              <a:t>Lateral view doctor talking to mother of a baby</a:t>
            </a:r>
            <a:endParaRPr/>
          </a:p>
          <a:p>
            <a:pPr marL="457200" lvl="0" indent="-304800" algn="l" rtl="0">
              <a:lnSpc>
                <a:spcPct val="115000"/>
              </a:lnSpc>
              <a:spcBef>
                <a:spcPts val="0"/>
              </a:spcBef>
              <a:spcAft>
                <a:spcPts val="0"/>
              </a:spcAft>
              <a:buSzPts val="1200"/>
              <a:buChar char="●"/>
            </a:pPr>
            <a:r>
              <a:rPr lang="en">
                <a:uFill>
                  <a:noFill/>
                </a:uFill>
                <a:hlinkClick r:id="rId9"/>
              </a:rPr>
              <a:t>Medium shot doctor talking to patient </a:t>
            </a:r>
            <a:endParaRPr/>
          </a:p>
          <a:p>
            <a:pPr marL="457200" marR="50800" lvl="0" indent="-304800" algn="l" rtl="0">
              <a:lnSpc>
                <a:spcPct val="115000"/>
              </a:lnSpc>
              <a:spcBef>
                <a:spcPts val="0"/>
              </a:spcBef>
              <a:spcAft>
                <a:spcPts val="0"/>
              </a:spcAft>
              <a:buSzPts val="1200"/>
              <a:buChar char="●"/>
            </a:pPr>
            <a:r>
              <a:rPr lang="en">
                <a:uFill>
                  <a:noFill/>
                </a:uFill>
                <a:hlinkClick r:id="rId10"/>
              </a:rPr>
              <a:t>Medium shot girl being checked</a:t>
            </a:r>
            <a:endParaRPr/>
          </a:p>
          <a:p>
            <a:pPr marL="457200" marR="50800" lvl="0" indent="-304800" algn="l" rtl="0">
              <a:lnSpc>
                <a:spcPct val="115000"/>
              </a:lnSpc>
              <a:spcBef>
                <a:spcPts val="0"/>
              </a:spcBef>
              <a:spcAft>
                <a:spcPts val="0"/>
              </a:spcAft>
              <a:buSzPts val="1200"/>
              <a:buChar char="●"/>
            </a:pPr>
            <a:r>
              <a:rPr lang="en">
                <a:uFill>
                  <a:noFill/>
                </a:uFill>
                <a:hlinkClick r:id="rId11"/>
              </a:rPr>
              <a:t>Osteopathist treating a kid by massaging him at the hospital </a:t>
            </a:r>
            <a:endParaRPr/>
          </a:p>
          <a:p>
            <a:pPr marL="457200" marR="50800" lvl="0" indent="-304800" algn="l" rtl="0">
              <a:lnSpc>
                <a:spcPct val="115000"/>
              </a:lnSpc>
              <a:spcBef>
                <a:spcPts val="0"/>
              </a:spcBef>
              <a:spcAft>
                <a:spcPts val="0"/>
              </a:spcAft>
              <a:buSzPts val="1200"/>
              <a:buChar char="●"/>
            </a:pPr>
            <a:r>
              <a:rPr lang="en">
                <a:uFill>
                  <a:noFill/>
                </a:uFill>
                <a:hlinkClick r:id="rId12"/>
              </a:rPr>
              <a:t>Medium shot doctor checking girl</a:t>
            </a:r>
            <a:endParaRPr/>
          </a:p>
          <a:p>
            <a:pPr marL="457200" marR="50800" lvl="0" indent="-304800" algn="l" rtl="0">
              <a:lnSpc>
                <a:spcPct val="115000"/>
              </a:lnSpc>
              <a:spcBef>
                <a:spcPts val="0"/>
              </a:spcBef>
              <a:spcAft>
                <a:spcPts val="0"/>
              </a:spcAft>
              <a:buSzPts val="1200"/>
              <a:buChar char="●"/>
            </a:pPr>
            <a:r>
              <a:rPr lang="en">
                <a:uFill>
                  <a:noFill/>
                </a:uFill>
                <a:hlinkClick r:id="rId13"/>
              </a:rPr>
              <a:t>Close-up of female's doctor hand checking the girl patient's throat and neck </a:t>
            </a:r>
            <a:endParaRPr/>
          </a:p>
          <a:p>
            <a:pPr marL="0" marR="50800" lvl="0" indent="0" algn="l" rtl="0">
              <a:lnSpc>
                <a:spcPct val="115000"/>
              </a:lnSpc>
              <a:spcBef>
                <a:spcPts val="0"/>
              </a:spcBef>
              <a:spcAft>
                <a:spcPts val="0"/>
              </a:spcAft>
              <a:buNone/>
            </a:pPr>
            <a:endParaRPr/>
          </a:p>
          <a:p>
            <a:pPr marL="0" lvl="0" indent="0" algn="l" rtl="0">
              <a:spcBef>
                <a:spcPts val="0"/>
              </a:spcBef>
              <a:spcAft>
                <a:spcPts val="0"/>
              </a:spcAft>
              <a:buNone/>
            </a:pPr>
            <a:endParaRPr sz="1000" b="1">
              <a:solidFill>
                <a:srgbClr val="374957"/>
              </a:solidFill>
              <a:latin typeface="Calibri"/>
              <a:ea typeface="Calibri"/>
              <a:cs typeface="Calibri"/>
              <a:sym typeface="Calibri"/>
            </a:endParaRPr>
          </a:p>
        </p:txBody>
      </p:sp>
      <p:sp>
        <p:nvSpPr>
          <p:cNvPr id="1021" name="Google Shape;1021;p60"/>
          <p:cNvSpPr txBox="1">
            <a:spLocks noGrp="1"/>
          </p:cNvSpPr>
          <p:nvPr>
            <p:ph type="title"/>
          </p:nvPr>
        </p:nvSpPr>
        <p:spPr>
          <a:xfrm>
            <a:off x="705700" y="533250"/>
            <a:ext cx="77325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2"/>
          <p:cNvSpPr txBox="1">
            <a:spLocks noGrp="1"/>
          </p:cNvSpPr>
          <p:nvPr>
            <p:ph type="body" idx="1"/>
          </p:nvPr>
        </p:nvSpPr>
        <p:spPr>
          <a:xfrm>
            <a:off x="705750" y="1627100"/>
            <a:ext cx="7732500" cy="31167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sz="1400">
                <a:latin typeface="Poppins"/>
                <a:ea typeface="Poppins"/>
                <a:cs typeface="Poppins"/>
                <a:sym typeface="Poppins"/>
              </a:rPr>
              <a:t>Relates to the adequacy of:</a:t>
            </a:r>
            <a:endParaRPr sz="1400">
              <a:latin typeface="Poppins"/>
              <a:ea typeface="Poppins"/>
              <a:cs typeface="Poppins"/>
              <a:sym typeface="Poppins"/>
            </a:endParaRPr>
          </a:p>
          <a:p>
            <a:pPr marL="914400" lvl="1" indent="-317500" algn="l" rtl="0">
              <a:spcBef>
                <a:spcPts val="0"/>
              </a:spcBef>
              <a:spcAft>
                <a:spcPts val="0"/>
              </a:spcAft>
              <a:buSzPts val="1400"/>
              <a:buFont typeface="Poppins"/>
              <a:buChar char="-"/>
            </a:pPr>
            <a:r>
              <a:rPr lang="en" sz="1400" b="1"/>
              <a:t>Nutrition</a:t>
            </a:r>
            <a:endParaRPr sz="1400" b="1"/>
          </a:p>
          <a:p>
            <a:pPr marL="914400" lvl="1" indent="-317500" algn="l" rtl="0">
              <a:spcBef>
                <a:spcPts val="0"/>
              </a:spcBef>
              <a:spcAft>
                <a:spcPts val="0"/>
              </a:spcAft>
              <a:buSzPts val="1400"/>
              <a:buFont typeface="Poppins"/>
              <a:buChar char="-"/>
            </a:pPr>
            <a:r>
              <a:rPr lang="en" sz="1400" b="1"/>
              <a:t>Health Status</a:t>
            </a:r>
            <a:endParaRPr sz="1400" b="1"/>
          </a:p>
          <a:p>
            <a:pPr marL="914400" lvl="1" indent="-317500" algn="l" rtl="0">
              <a:spcBef>
                <a:spcPts val="0"/>
              </a:spcBef>
              <a:spcAft>
                <a:spcPts val="0"/>
              </a:spcAft>
              <a:buSzPts val="1400"/>
              <a:buFont typeface="Poppins"/>
              <a:buChar char="-"/>
            </a:pPr>
            <a:r>
              <a:rPr lang="en" sz="1400" b="1"/>
              <a:t>Economic situation</a:t>
            </a:r>
            <a:endParaRPr sz="1400" b="1"/>
          </a:p>
          <a:p>
            <a:pPr marL="914400" lvl="1" indent="-317500" algn="l" rtl="0">
              <a:spcBef>
                <a:spcPts val="0"/>
              </a:spcBef>
              <a:spcAft>
                <a:spcPts val="0"/>
              </a:spcAft>
              <a:buSzPts val="1400"/>
              <a:buFont typeface="Poppins"/>
              <a:buChar char="-"/>
            </a:pPr>
            <a:r>
              <a:rPr lang="en" sz="1400" b="1"/>
              <a:t>Environment</a:t>
            </a:r>
            <a:endParaRPr sz="1400" b="1"/>
          </a:p>
          <a:p>
            <a:pPr marL="0" lvl="0" indent="0" algn="l" rtl="0">
              <a:spcBef>
                <a:spcPts val="0"/>
              </a:spcBef>
              <a:spcAft>
                <a:spcPts val="0"/>
              </a:spcAft>
              <a:buNone/>
            </a:pP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 sz="1400">
                <a:latin typeface="Poppins"/>
                <a:ea typeface="Poppins"/>
                <a:cs typeface="Poppins"/>
                <a:sym typeface="Poppins"/>
              </a:rPr>
              <a:t>Interpreted over time </a:t>
            </a:r>
            <a:endParaRPr sz="1400">
              <a:latin typeface="Poppins"/>
              <a:ea typeface="Poppins"/>
              <a:cs typeface="Poppins"/>
              <a:sym typeface="Poppins"/>
            </a:endParaRPr>
          </a:p>
          <a:p>
            <a:pPr marL="914400" lvl="1" indent="-317500" algn="l" rtl="0">
              <a:spcBef>
                <a:spcPts val="0"/>
              </a:spcBef>
              <a:spcAft>
                <a:spcPts val="0"/>
              </a:spcAft>
              <a:buSzPts val="1400"/>
              <a:buFont typeface="Poppins Light"/>
              <a:buChar char="-"/>
            </a:pPr>
            <a:r>
              <a:rPr lang="en" sz="1400"/>
              <a:t>Some identifiable </a:t>
            </a:r>
            <a:r>
              <a:rPr lang="en" sz="1400" b="1"/>
              <a:t>red flags</a:t>
            </a:r>
            <a:r>
              <a:rPr lang="en" sz="1400"/>
              <a:t>:</a:t>
            </a:r>
            <a:endParaRPr sz="1400"/>
          </a:p>
          <a:p>
            <a:pPr marL="1371600" lvl="2" indent="-317500" algn="l" rtl="0">
              <a:spcBef>
                <a:spcPts val="0"/>
              </a:spcBef>
              <a:spcAft>
                <a:spcPts val="0"/>
              </a:spcAft>
              <a:buSzPts val="1400"/>
              <a:buFont typeface="Poppins Light"/>
              <a:buChar char="-"/>
            </a:pPr>
            <a:r>
              <a:rPr lang="en" sz="1400" i="1"/>
              <a:t>Lack</a:t>
            </a:r>
            <a:r>
              <a:rPr lang="en" sz="1400"/>
              <a:t> of gaining weight, length, head circumference</a:t>
            </a:r>
            <a:endParaRPr sz="1400"/>
          </a:p>
          <a:p>
            <a:pPr marL="1371600" lvl="2" indent="-317500" algn="l" rtl="0">
              <a:spcBef>
                <a:spcPts val="0"/>
              </a:spcBef>
              <a:spcAft>
                <a:spcPts val="0"/>
              </a:spcAft>
              <a:buSzPts val="1400"/>
              <a:buFont typeface="Poppins Light"/>
              <a:buChar char="-"/>
            </a:pPr>
            <a:r>
              <a:rPr lang="en" sz="1400" i="1"/>
              <a:t>Plateau</a:t>
            </a:r>
            <a:r>
              <a:rPr lang="en" sz="1400"/>
              <a:t> of gaining weight, length, head circumference</a:t>
            </a:r>
            <a:endParaRPr sz="1400"/>
          </a:p>
          <a:p>
            <a:pPr marL="1371600" lvl="2" indent="-317500" algn="l" rtl="0">
              <a:spcBef>
                <a:spcPts val="0"/>
              </a:spcBef>
              <a:spcAft>
                <a:spcPts val="0"/>
              </a:spcAft>
              <a:buSzPts val="1400"/>
              <a:buFont typeface="Poppins Light"/>
              <a:buChar char="-"/>
            </a:pPr>
            <a:r>
              <a:rPr lang="en" sz="1400" i="1"/>
              <a:t>Significant drop</a:t>
            </a:r>
            <a:r>
              <a:rPr lang="en" sz="1400"/>
              <a:t> across percentiles</a:t>
            </a:r>
            <a:endParaRPr sz="1400"/>
          </a:p>
          <a:p>
            <a:pPr marL="1371600" lvl="2" indent="-317500" algn="l" rtl="0">
              <a:spcBef>
                <a:spcPts val="0"/>
              </a:spcBef>
              <a:spcAft>
                <a:spcPts val="0"/>
              </a:spcAft>
              <a:buSzPts val="1400"/>
              <a:buFont typeface="Poppins Light"/>
              <a:buChar char="-"/>
            </a:pPr>
            <a:r>
              <a:rPr lang="en" sz="1400"/>
              <a:t>Dropping </a:t>
            </a:r>
            <a:r>
              <a:rPr lang="en" sz="1400" i="1"/>
              <a:t>without regain</a:t>
            </a:r>
            <a:r>
              <a:rPr lang="en" sz="1400"/>
              <a:t> in few weeks</a:t>
            </a:r>
            <a:endParaRPr sz="1400"/>
          </a:p>
          <a:p>
            <a:pPr marL="1371600" lvl="2" indent="-317500" algn="l" rtl="0">
              <a:spcBef>
                <a:spcPts val="0"/>
              </a:spcBef>
              <a:spcAft>
                <a:spcPts val="0"/>
              </a:spcAft>
              <a:buSzPts val="1400"/>
              <a:buChar char="-"/>
            </a:pPr>
            <a:r>
              <a:rPr lang="en" sz="1400"/>
              <a:t>Increase of BMI percentile in </a:t>
            </a:r>
            <a:r>
              <a:rPr lang="en" sz="1400" i="1"/>
              <a:t>less than 5 years of age</a:t>
            </a:r>
            <a:endParaRPr sz="1400" i="1"/>
          </a:p>
          <a:p>
            <a:pPr marL="1371600" lvl="2" indent="-317500" algn="l" rtl="0">
              <a:spcBef>
                <a:spcPts val="0"/>
              </a:spcBef>
              <a:spcAft>
                <a:spcPts val="0"/>
              </a:spcAft>
              <a:buSzPts val="1400"/>
              <a:buChar char="-"/>
            </a:pPr>
            <a:r>
              <a:rPr lang="en" sz="1400"/>
              <a:t>Increase </a:t>
            </a:r>
            <a:r>
              <a:rPr lang="en" sz="1400" i="1"/>
              <a:t>crossing major percentile lines</a:t>
            </a:r>
            <a:r>
              <a:rPr lang="en" sz="1400"/>
              <a:t> of BMI</a:t>
            </a:r>
            <a:endParaRPr sz="1400"/>
          </a:p>
        </p:txBody>
      </p:sp>
      <p:sp>
        <p:nvSpPr>
          <p:cNvPr id="405" name="Google Shape;405;p32"/>
          <p:cNvSpPr txBox="1">
            <a:spLocks noGrp="1"/>
          </p:cNvSpPr>
          <p:nvPr>
            <p:ph type="title"/>
          </p:nvPr>
        </p:nvSpPr>
        <p:spPr>
          <a:xfrm>
            <a:off x="705700" y="533250"/>
            <a:ext cx="7732500" cy="54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Growth in infants and children</a:t>
            </a:r>
            <a:endParaRPr/>
          </a:p>
        </p:txBody>
      </p:sp>
      <p:pic>
        <p:nvPicPr>
          <p:cNvPr id="406" name="Google Shape;406;p32"/>
          <p:cNvPicPr preferRelativeResize="0"/>
          <p:nvPr/>
        </p:nvPicPr>
        <p:blipFill rotWithShape="1">
          <a:blip r:embed="rId3">
            <a:alphaModFix amt="70000"/>
          </a:blip>
          <a:srcRect l="18099" r="4122" b="30006"/>
          <a:stretch/>
        </p:blipFill>
        <p:spPr>
          <a:xfrm>
            <a:off x="4892150" y="1204900"/>
            <a:ext cx="3714000" cy="2228400"/>
          </a:xfrm>
          <a:prstGeom prst="roundRect">
            <a:avLst>
              <a:gd name="adj" fmla="val 16667"/>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10"/>
        <p:cNvGrpSpPr/>
        <p:nvPr/>
      </p:nvGrpSpPr>
      <p:grpSpPr>
        <a:xfrm>
          <a:off x="0" y="0"/>
          <a:ext cx="0" cy="0"/>
          <a:chOff x="0" y="0"/>
          <a:chExt cx="0" cy="0"/>
        </a:xfrm>
      </p:grpSpPr>
      <p:sp>
        <p:nvSpPr>
          <p:cNvPr id="411" name="Google Shape;411;p33"/>
          <p:cNvSpPr txBox="1">
            <a:spLocks noGrp="1"/>
          </p:cNvSpPr>
          <p:nvPr>
            <p:ph type="body" idx="1"/>
          </p:nvPr>
        </p:nvSpPr>
        <p:spPr>
          <a:xfrm>
            <a:off x="266800" y="1648838"/>
            <a:ext cx="8415600" cy="2488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Poppins"/>
              <a:buChar char="-"/>
            </a:pPr>
            <a:r>
              <a:rPr lang="en">
                <a:latin typeface="Poppins"/>
                <a:ea typeface="Poppins"/>
                <a:cs typeface="Poppins"/>
                <a:sym typeface="Poppins"/>
              </a:rPr>
              <a:t>the growth of healthy children </a:t>
            </a:r>
            <a:r>
              <a:rPr lang="en" b="1">
                <a:latin typeface="Poppins"/>
                <a:ea typeface="Poppins"/>
                <a:cs typeface="Poppins"/>
                <a:sym typeface="Poppins"/>
              </a:rPr>
              <a:t>aged zero to 59 months in optimal conditions</a:t>
            </a:r>
            <a:endParaRPr b="1">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
                <a:latin typeface="Poppins"/>
                <a:ea typeface="Poppins"/>
                <a:cs typeface="Poppins"/>
                <a:sym typeface="Poppins"/>
              </a:rPr>
              <a:t>based on </a:t>
            </a:r>
            <a:r>
              <a:rPr lang="en" b="1">
                <a:latin typeface="Poppins"/>
                <a:ea typeface="Poppins"/>
                <a:cs typeface="Poppins"/>
                <a:sym typeface="Poppins"/>
              </a:rPr>
              <a:t>longitudinal</a:t>
            </a:r>
            <a:r>
              <a:rPr lang="en">
                <a:latin typeface="Poppins"/>
                <a:ea typeface="Poppins"/>
                <a:cs typeface="Poppins"/>
                <a:sym typeface="Poppins"/>
              </a:rPr>
              <a:t> data, then </a:t>
            </a:r>
            <a:r>
              <a:rPr lang="en" b="1">
                <a:latin typeface="Poppins"/>
                <a:ea typeface="Poppins"/>
                <a:cs typeface="Poppins"/>
                <a:sym typeface="Poppins"/>
              </a:rPr>
              <a:t>cross-sectional </a:t>
            </a:r>
            <a:r>
              <a:rPr lang="en">
                <a:latin typeface="Poppins"/>
                <a:ea typeface="Poppins"/>
                <a:cs typeface="Poppins"/>
                <a:sym typeface="Poppins"/>
              </a:rPr>
              <a:t>data for ages 24 to 59 months.</a:t>
            </a:r>
            <a:endParaRPr>
              <a:latin typeface="Poppins"/>
              <a:ea typeface="Poppins"/>
              <a:cs typeface="Poppins"/>
              <a:sym typeface="Poppins"/>
            </a:endParaRPr>
          </a:p>
          <a:p>
            <a:pPr marL="457200" lvl="0" indent="-317500" algn="l" rtl="0">
              <a:lnSpc>
                <a:spcPct val="115000"/>
              </a:lnSpc>
              <a:spcBef>
                <a:spcPts val="0"/>
              </a:spcBef>
              <a:spcAft>
                <a:spcPts val="0"/>
              </a:spcAft>
              <a:buSzPts val="1400"/>
              <a:buChar char="-"/>
            </a:pPr>
            <a:r>
              <a:rPr lang="en">
                <a:latin typeface="Poppins"/>
                <a:ea typeface="Poppins"/>
                <a:cs typeface="Poppins"/>
                <a:sym typeface="Poppins"/>
              </a:rPr>
              <a:t>Breastfed infants only</a:t>
            </a:r>
            <a:endParaRPr>
              <a:latin typeface="Poppins"/>
              <a:ea typeface="Poppins"/>
              <a:cs typeface="Poppins"/>
              <a:sym typeface="Poppins"/>
            </a:endParaRPr>
          </a:p>
          <a:p>
            <a:pPr marL="457200" lvl="0" indent="-317500" algn="l" rtl="0">
              <a:lnSpc>
                <a:spcPct val="115000"/>
              </a:lnSpc>
              <a:spcBef>
                <a:spcPts val="0"/>
              </a:spcBef>
              <a:spcAft>
                <a:spcPts val="0"/>
              </a:spcAft>
              <a:buSzPts val="1400"/>
              <a:buChar char="-"/>
            </a:pPr>
            <a:r>
              <a:rPr lang="en">
                <a:latin typeface="Poppins"/>
                <a:ea typeface="Poppins"/>
                <a:cs typeface="Poppins"/>
                <a:sym typeface="Poppins"/>
              </a:rPr>
              <a:t>International sample: prescriptive and growth standard</a:t>
            </a:r>
            <a:endParaRPr>
              <a:latin typeface="Poppins"/>
              <a:ea typeface="Poppins"/>
              <a:cs typeface="Poppins"/>
              <a:sym typeface="Poppins"/>
            </a:endParaRPr>
          </a:p>
          <a:p>
            <a:pPr marL="914400" lvl="1" indent="-317500" algn="l" rtl="0">
              <a:lnSpc>
                <a:spcPct val="115000"/>
              </a:lnSpc>
              <a:spcBef>
                <a:spcPts val="0"/>
              </a:spcBef>
              <a:spcAft>
                <a:spcPts val="0"/>
              </a:spcAft>
              <a:buSzPts val="1400"/>
              <a:buFont typeface="Poppins"/>
              <a:buChar char="-"/>
            </a:pPr>
            <a:r>
              <a:rPr lang="en"/>
              <a:t>Davis, California, USA</a:t>
            </a:r>
            <a:endParaRPr/>
          </a:p>
          <a:p>
            <a:pPr marL="914400" lvl="1" indent="-317500" algn="l" rtl="0">
              <a:lnSpc>
                <a:spcPct val="115000"/>
              </a:lnSpc>
              <a:spcBef>
                <a:spcPts val="0"/>
              </a:spcBef>
              <a:spcAft>
                <a:spcPts val="0"/>
              </a:spcAft>
              <a:buSzPts val="1400"/>
              <a:buFont typeface="Poppins"/>
              <a:buChar char="-"/>
            </a:pPr>
            <a:r>
              <a:rPr lang="en"/>
              <a:t>Muscat, Oman</a:t>
            </a:r>
            <a:endParaRPr/>
          </a:p>
          <a:p>
            <a:pPr marL="914400" lvl="1" indent="-317500" algn="l" rtl="0">
              <a:lnSpc>
                <a:spcPct val="115000"/>
              </a:lnSpc>
              <a:spcBef>
                <a:spcPts val="0"/>
              </a:spcBef>
              <a:spcAft>
                <a:spcPts val="0"/>
              </a:spcAft>
              <a:buSzPts val="1400"/>
              <a:buFont typeface="Poppins"/>
              <a:buChar char="-"/>
            </a:pPr>
            <a:r>
              <a:rPr lang="en"/>
              <a:t>Oslo, Norway</a:t>
            </a:r>
            <a:endParaRPr>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
                <a:latin typeface="Poppins"/>
                <a:ea typeface="Poppins"/>
                <a:cs typeface="Poppins"/>
                <a:sym typeface="Poppins"/>
              </a:rPr>
              <a:t>Ideal for </a:t>
            </a:r>
            <a:r>
              <a:rPr lang="en" b="1">
                <a:latin typeface="Poppins"/>
                <a:ea typeface="Poppins"/>
                <a:cs typeface="Poppins"/>
                <a:sym typeface="Poppins"/>
              </a:rPr>
              <a:t>≤2 years</a:t>
            </a:r>
            <a:r>
              <a:rPr lang="en">
                <a:latin typeface="Poppins"/>
                <a:ea typeface="Poppins"/>
                <a:cs typeface="Poppins"/>
                <a:sym typeface="Poppins"/>
              </a:rPr>
              <a:t> of age</a:t>
            </a:r>
            <a:endParaRPr>
              <a:latin typeface="Poppins"/>
              <a:ea typeface="Poppins"/>
              <a:cs typeface="Poppins"/>
              <a:sym typeface="Poppins"/>
            </a:endParaRPr>
          </a:p>
          <a:p>
            <a:pPr marL="0" lvl="0" indent="0" algn="l" rtl="0">
              <a:lnSpc>
                <a:spcPct val="115000"/>
              </a:lnSpc>
              <a:spcBef>
                <a:spcPts val="0"/>
              </a:spcBef>
              <a:spcAft>
                <a:spcPts val="0"/>
              </a:spcAft>
              <a:buNone/>
            </a:pPr>
            <a:endParaRPr>
              <a:latin typeface="Poppins"/>
              <a:ea typeface="Poppins"/>
              <a:cs typeface="Poppins"/>
              <a:sym typeface="Poppins"/>
            </a:endParaRPr>
          </a:p>
          <a:p>
            <a:pPr marL="0" lvl="0" indent="0" algn="ctr" rtl="0">
              <a:lnSpc>
                <a:spcPct val="115000"/>
              </a:lnSpc>
              <a:spcBef>
                <a:spcPts val="0"/>
              </a:spcBef>
              <a:spcAft>
                <a:spcPts val="0"/>
              </a:spcAft>
              <a:buNone/>
            </a:pPr>
            <a:r>
              <a:rPr lang="en">
                <a:latin typeface="Poppins"/>
                <a:ea typeface="Poppins"/>
                <a:cs typeface="Poppins"/>
                <a:sym typeface="Poppins"/>
              </a:rPr>
              <a:t>The WHO Child Growth Standards depict </a:t>
            </a:r>
            <a:r>
              <a:rPr lang="en" b="1">
                <a:latin typeface="Poppins"/>
                <a:ea typeface="Poppins"/>
                <a:cs typeface="Poppins"/>
                <a:sym typeface="Poppins"/>
              </a:rPr>
              <a:t>normal growth under optimal environmental conditions </a:t>
            </a:r>
            <a:r>
              <a:rPr lang="en">
                <a:latin typeface="Poppins"/>
                <a:ea typeface="Poppins"/>
                <a:cs typeface="Poppins"/>
                <a:sym typeface="Poppins"/>
              </a:rPr>
              <a:t>and can be used to assess children aged </a:t>
            </a:r>
            <a:r>
              <a:rPr lang="en" b="1">
                <a:latin typeface="Poppins"/>
                <a:ea typeface="Poppins"/>
                <a:cs typeface="Poppins"/>
                <a:sym typeface="Poppins"/>
              </a:rPr>
              <a:t>birth to 60 months everywhere, regardless of ethnicity, socio-economic status and type of feeding.</a:t>
            </a:r>
            <a:endParaRPr b="1">
              <a:latin typeface="Poppins"/>
              <a:ea typeface="Poppins"/>
              <a:cs typeface="Poppins"/>
              <a:sym typeface="Poppins"/>
            </a:endParaRPr>
          </a:p>
          <a:p>
            <a:pPr marL="0" lvl="0" indent="0" algn="l" rtl="0">
              <a:lnSpc>
                <a:spcPct val="115000"/>
              </a:lnSpc>
              <a:spcBef>
                <a:spcPts val="0"/>
              </a:spcBef>
              <a:spcAft>
                <a:spcPts val="0"/>
              </a:spcAft>
              <a:buNone/>
            </a:pPr>
            <a:endParaRPr>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a:latin typeface="Poppins"/>
              <a:ea typeface="Poppins"/>
              <a:cs typeface="Poppins"/>
              <a:sym typeface="Poppins"/>
            </a:endParaRPr>
          </a:p>
        </p:txBody>
      </p:sp>
      <p:sp>
        <p:nvSpPr>
          <p:cNvPr id="412" name="Google Shape;412;p33"/>
          <p:cNvSpPr txBox="1">
            <a:spLocks noGrp="1"/>
          </p:cNvSpPr>
          <p:nvPr>
            <p:ph type="title" idx="4"/>
          </p:nvPr>
        </p:nvSpPr>
        <p:spPr>
          <a:xfrm>
            <a:off x="704100" y="533250"/>
            <a:ext cx="7735800" cy="53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World Health Organization (WHO) Growth Charts</a:t>
            </a:r>
            <a:endParaRPr/>
          </a:p>
        </p:txBody>
      </p:sp>
      <p:grpSp>
        <p:nvGrpSpPr>
          <p:cNvPr id="413" name="Google Shape;413;p33"/>
          <p:cNvGrpSpPr/>
          <p:nvPr/>
        </p:nvGrpSpPr>
        <p:grpSpPr>
          <a:xfrm>
            <a:off x="6466231" y="2467977"/>
            <a:ext cx="2590840" cy="1380235"/>
            <a:chOff x="233350" y="949250"/>
            <a:chExt cx="7137300" cy="3802300"/>
          </a:xfrm>
        </p:grpSpPr>
        <p:sp>
          <p:nvSpPr>
            <p:cNvPr id="414" name="Google Shape;414;p33"/>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3"/>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33"/>
          <p:cNvSpPr/>
          <p:nvPr/>
        </p:nvSpPr>
        <p:spPr>
          <a:xfrm flipH="1">
            <a:off x="6584698" y="2626957"/>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flipH="1">
            <a:off x="7121848" y="3178557"/>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flipH="1">
            <a:off x="8197623" y="2816545"/>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flipH="1">
            <a:off x="7606173" y="2364145"/>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flipH="1">
            <a:off x="7491723" y="2915732"/>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flipH="1">
            <a:off x="8019048" y="2816545"/>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txBox="1"/>
          <p:nvPr/>
        </p:nvSpPr>
        <p:spPr>
          <a:xfrm>
            <a:off x="2898400" y="2633975"/>
            <a:ext cx="5784000" cy="895800"/>
          </a:xfrm>
          <a:prstGeom prst="rect">
            <a:avLst/>
          </a:prstGeom>
          <a:noFill/>
          <a:ln>
            <a:noFill/>
          </a:ln>
        </p:spPr>
        <p:txBody>
          <a:bodyPr spcFirstLastPara="1" wrap="square" lIns="91425" tIns="91425" rIns="91425" bIns="91425" anchor="t" anchorCtr="0">
            <a:spAutoFit/>
          </a:bodyPr>
          <a:lstStyle/>
          <a:p>
            <a:pPr marL="914400" lvl="1" indent="-317500" algn="l" rtl="0">
              <a:lnSpc>
                <a:spcPct val="115000"/>
              </a:lnSpc>
              <a:spcBef>
                <a:spcPts val="0"/>
              </a:spcBef>
              <a:spcAft>
                <a:spcPts val="0"/>
              </a:spcAft>
              <a:buClr>
                <a:schemeClr val="accent6"/>
              </a:buClr>
              <a:buSzPts val="1400"/>
              <a:buFont typeface="Poppins"/>
              <a:buChar char="-"/>
            </a:pPr>
            <a:r>
              <a:rPr lang="en">
                <a:solidFill>
                  <a:schemeClr val="accent6"/>
                </a:solidFill>
                <a:latin typeface="Poppins"/>
                <a:ea typeface="Poppins"/>
                <a:cs typeface="Poppins"/>
                <a:sym typeface="Poppins"/>
              </a:rPr>
              <a:t>Pelotas, Brazil</a:t>
            </a:r>
            <a:endParaRPr>
              <a:solidFill>
                <a:schemeClr val="accent6"/>
              </a:solidFill>
              <a:latin typeface="Poppins"/>
              <a:ea typeface="Poppins"/>
              <a:cs typeface="Poppins"/>
              <a:sym typeface="Poppins"/>
            </a:endParaRPr>
          </a:p>
          <a:p>
            <a:pPr marL="914400" lvl="1" indent="-317500" algn="l" rtl="0">
              <a:lnSpc>
                <a:spcPct val="115000"/>
              </a:lnSpc>
              <a:spcBef>
                <a:spcPts val="0"/>
              </a:spcBef>
              <a:spcAft>
                <a:spcPts val="0"/>
              </a:spcAft>
              <a:buClr>
                <a:schemeClr val="accent6"/>
              </a:buClr>
              <a:buSzPts val="1400"/>
              <a:buFont typeface="Poppins"/>
              <a:buChar char="-"/>
            </a:pPr>
            <a:r>
              <a:rPr lang="en">
                <a:solidFill>
                  <a:schemeClr val="accent6"/>
                </a:solidFill>
                <a:latin typeface="Poppins"/>
                <a:ea typeface="Poppins"/>
                <a:cs typeface="Poppins"/>
                <a:sym typeface="Poppins"/>
              </a:rPr>
              <a:t>Accra, Ghana</a:t>
            </a:r>
            <a:endParaRPr>
              <a:solidFill>
                <a:schemeClr val="accent6"/>
              </a:solidFill>
              <a:latin typeface="Poppins"/>
              <a:ea typeface="Poppins"/>
              <a:cs typeface="Poppins"/>
              <a:sym typeface="Poppins"/>
            </a:endParaRPr>
          </a:p>
          <a:p>
            <a:pPr marL="914400" lvl="1" indent="-317500" algn="l" rtl="0">
              <a:lnSpc>
                <a:spcPct val="115000"/>
              </a:lnSpc>
              <a:spcBef>
                <a:spcPts val="0"/>
              </a:spcBef>
              <a:spcAft>
                <a:spcPts val="0"/>
              </a:spcAft>
              <a:buClr>
                <a:schemeClr val="accent6"/>
              </a:buClr>
              <a:buSzPts val="1400"/>
              <a:buFont typeface="Poppins"/>
              <a:buChar char="-"/>
            </a:pPr>
            <a:r>
              <a:rPr lang="en">
                <a:solidFill>
                  <a:schemeClr val="accent6"/>
                </a:solidFill>
                <a:latin typeface="Poppins"/>
                <a:ea typeface="Poppins"/>
                <a:cs typeface="Poppins"/>
                <a:sym typeface="Poppins"/>
              </a:rPr>
              <a:t>South Delhi, India</a:t>
            </a:r>
            <a:endParaRPr>
              <a:solidFill>
                <a:schemeClr val="accent6"/>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7" name="Google Shape;477;p34"/>
          <p:cNvSpPr txBox="1">
            <a:spLocks noGrp="1"/>
          </p:cNvSpPr>
          <p:nvPr>
            <p:ph type="body" idx="1"/>
          </p:nvPr>
        </p:nvSpPr>
        <p:spPr>
          <a:xfrm>
            <a:off x="38200" y="1231875"/>
            <a:ext cx="8415600" cy="917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b="1">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
                <a:latin typeface="Poppins"/>
                <a:ea typeface="Poppins"/>
                <a:cs typeface="Poppins"/>
                <a:sym typeface="Poppins"/>
              </a:rPr>
              <a:t>Based on </a:t>
            </a:r>
            <a:r>
              <a:rPr lang="en" b="1">
                <a:latin typeface="Poppins"/>
                <a:ea typeface="Poppins"/>
                <a:cs typeface="Poppins"/>
                <a:sym typeface="Poppins"/>
              </a:rPr>
              <a:t>cross-sectional </a:t>
            </a:r>
            <a:r>
              <a:rPr lang="en">
                <a:latin typeface="Poppins"/>
                <a:ea typeface="Poppins"/>
                <a:cs typeface="Poppins"/>
                <a:sym typeface="Poppins"/>
              </a:rPr>
              <a:t>data</a:t>
            </a:r>
            <a:endParaRPr>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
                <a:latin typeface="Poppins"/>
                <a:ea typeface="Poppins"/>
                <a:cs typeface="Poppins"/>
                <a:sym typeface="Poppins"/>
              </a:rPr>
              <a:t>Breastfed and formula fed infants</a:t>
            </a:r>
            <a:endParaRPr>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
                <a:latin typeface="Poppins"/>
                <a:ea typeface="Poppins"/>
                <a:cs typeface="Poppins"/>
                <a:sym typeface="Poppins"/>
              </a:rPr>
              <a:t>USA sample: descriptive and growth reference</a:t>
            </a:r>
            <a:endParaRPr>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
                <a:latin typeface="Poppins"/>
                <a:ea typeface="Poppins"/>
                <a:cs typeface="Poppins"/>
                <a:sym typeface="Poppins"/>
              </a:rPr>
              <a:t>Ideal for children </a:t>
            </a:r>
            <a:r>
              <a:rPr lang="en" b="1">
                <a:latin typeface="Poppins"/>
                <a:ea typeface="Poppins"/>
                <a:cs typeface="Poppins"/>
                <a:sym typeface="Poppins"/>
              </a:rPr>
              <a:t>&gt;2 years</a:t>
            </a:r>
            <a:r>
              <a:rPr lang="en">
                <a:latin typeface="Poppins"/>
                <a:ea typeface="Poppins"/>
                <a:cs typeface="Poppins"/>
                <a:sym typeface="Poppins"/>
              </a:rPr>
              <a:t> of age</a:t>
            </a:r>
            <a:endParaRPr>
              <a:latin typeface="Poppins"/>
              <a:ea typeface="Poppins"/>
              <a:cs typeface="Poppins"/>
              <a:sym typeface="Poppins"/>
            </a:endParaRPr>
          </a:p>
          <a:p>
            <a:pPr marL="0" lvl="0" indent="0" algn="l" rtl="0">
              <a:lnSpc>
                <a:spcPct val="115000"/>
              </a:lnSpc>
              <a:spcBef>
                <a:spcPts val="0"/>
              </a:spcBef>
              <a:spcAft>
                <a:spcPts val="0"/>
              </a:spcAft>
              <a:buNone/>
            </a:pPr>
            <a:endParaRPr>
              <a:latin typeface="Poppins"/>
              <a:ea typeface="Poppins"/>
              <a:cs typeface="Poppins"/>
              <a:sym typeface="Poppins"/>
            </a:endParaRPr>
          </a:p>
        </p:txBody>
      </p:sp>
      <p:sp>
        <p:nvSpPr>
          <p:cNvPr id="478" name="Google Shape;478;p34"/>
          <p:cNvSpPr txBox="1">
            <a:spLocks noGrp="1"/>
          </p:cNvSpPr>
          <p:nvPr>
            <p:ph type="title" idx="4"/>
          </p:nvPr>
        </p:nvSpPr>
        <p:spPr>
          <a:xfrm>
            <a:off x="704100" y="296650"/>
            <a:ext cx="7735800" cy="53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Center of Disease Control (CDC) Growth Charts</a:t>
            </a:r>
            <a:endParaRPr/>
          </a:p>
        </p:txBody>
      </p:sp>
      <p:grpSp>
        <p:nvGrpSpPr>
          <p:cNvPr id="479" name="Google Shape;479;p34"/>
          <p:cNvGrpSpPr/>
          <p:nvPr/>
        </p:nvGrpSpPr>
        <p:grpSpPr>
          <a:xfrm>
            <a:off x="6553156" y="1082890"/>
            <a:ext cx="2590840" cy="1380235"/>
            <a:chOff x="233350" y="949250"/>
            <a:chExt cx="7137300" cy="3802300"/>
          </a:xfrm>
        </p:grpSpPr>
        <p:sp>
          <p:nvSpPr>
            <p:cNvPr id="480" name="Google Shape;480;p34"/>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4"/>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4"/>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4"/>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4"/>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4"/>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4"/>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4"/>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4"/>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4"/>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4"/>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4"/>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4"/>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4"/>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4"/>
          <p:cNvSpPr/>
          <p:nvPr/>
        </p:nvSpPr>
        <p:spPr>
          <a:xfrm flipH="1">
            <a:off x="6858398" y="1231882"/>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2" name="Google Shape;532;p34"/>
          <p:cNvPicPr preferRelativeResize="0"/>
          <p:nvPr/>
        </p:nvPicPr>
        <p:blipFill>
          <a:blip r:embed="rId3">
            <a:alphaModFix/>
          </a:blip>
          <a:stretch>
            <a:fillRect/>
          </a:stretch>
        </p:blipFill>
        <p:spPr>
          <a:xfrm>
            <a:off x="-114250" y="2977200"/>
            <a:ext cx="5809500" cy="2242500"/>
          </a:xfrm>
          <a:prstGeom prst="roundRect">
            <a:avLst>
              <a:gd name="adj" fmla="val 16667"/>
            </a:avLst>
          </a:prstGeom>
          <a:noFill/>
          <a:ln>
            <a:noFill/>
          </a:ln>
        </p:spPr>
      </p:pic>
      <p:sp>
        <p:nvSpPr>
          <p:cNvPr id="533" name="Google Shape;533;p34"/>
          <p:cNvSpPr txBox="1"/>
          <p:nvPr/>
        </p:nvSpPr>
        <p:spPr>
          <a:xfrm>
            <a:off x="3704900" y="4010100"/>
            <a:ext cx="1753800" cy="338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a:t>Overweight</a:t>
            </a:r>
            <a:endParaRPr sz="1000"/>
          </a:p>
        </p:txBody>
      </p:sp>
      <p:sp>
        <p:nvSpPr>
          <p:cNvPr id="534" name="Google Shape;534;p34"/>
          <p:cNvSpPr txBox="1"/>
          <p:nvPr/>
        </p:nvSpPr>
        <p:spPr>
          <a:xfrm>
            <a:off x="3704900" y="3687000"/>
            <a:ext cx="1753800" cy="338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a:t>Obese</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1" name="Google Shape;541;p35"/>
          <p:cNvSpPr txBox="1">
            <a:spLocks noGrp="1"/>
          </p:cNvSpPr>
          <p:nvPr>
            <p:ph type="title" idx="2"/>
          </p:nvPr>
        </p:nvSpPr>
        <p:spPr>
          <a:xfrm>
            <a:off x="3981913" y="1037425"/>
            <a:ext cx="2637900" cy="4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Length vs. Height</a:t>
            </a:r>
            <a:endParaRPr/>
          </a:p>
        </p:txBody>
      </p:sp>
      <p:sp>
        <p:nvSpPr>
          <p:cNvPr id="542" name="Google Shape;542;p35"/>
          <p:cNvSpPr txBox="1">
            <a:spLocks noGrp="1"/>
          </p:cNvSpPr>
          <p:nvPr>
            <p:ph type="body" idx="3"/>
          </p:nvPr>
        </p:nvSpPr>
        <p:spPr>
          <a:xfrm>
            <a:off x="2659700" y="1464925"/>
            <a:ext cx="2637900" cy="12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t>“Length” &lt;85 cm </a:t>
            </a:r>
            <a:endParaRPr sz="1300" b="1" dirty="0"/>
          </a:p>
          <a:p>
            <a:pPr marL="457200" lvl="0" indent="-311150" algn="l" rtl="0">
              <a:spcBef>
                <a:spcPts val="0"/>
              </a:spcBef>
              <a:spcAft>
                <a:spcPts val="0"/>
              </a:spcAft>
              <a:buSzPts val="1300"/>
              <a:buChar char="-"/>
            </a:pPr>
            <a:r>
              <a:rPr lang="en" sz="1300" dirty="0"/>
              <a:t>~</a:t>
            </a:r>
            <a:r>
              <a:rPr lang="en" sz="1300" dirty="0">
                <a:latin typeface="Poppins"/>
                <a:ea typeface="Poppins"/>
                <a:cs typeface="Poppins"/>
                <a:sym typeface="Poppins"/>
              </a:rPr>
              <a:t>≤2 years of age</a:t>
            </a:r>
            <a:endParaRPr sz="1300" dirty="0">
              <a:latin typeface="Poppins"/>
              <a:ea typeface="Poppins"/>
              <a:cs typeface="Poppins"/>
              <a:sym typeface="Poppins"/>
            </a:endParaRPr>
          </a:p>
          <a:p>
            <a:pPr marL="457200" lvl="0" indent="-311150" algn="l" rtl="0">
              <a:spcBef>
                <a:spcPts val="0"/>
              </a:spcBef>
              <a:spcAft>
                <a:spcPts val="0"/>
              </a:spcAft>
              <a:buSzPts val="1300"/>
              <a:buFont typeface="Poppins"/>
              <a:buChar char="-"/>
            </a:pPr>
            <a:r>
              <a:rPr lang="en" sz="1300" dirty="0">
                <a:latin typeface="Poppins"/>
                <a:ea typeface="Poppins"/>
                <a:cs typeface="Poppins"/>
                <a:sym typeface="Poppins"/>
              </a:rPr>
              <a:t>WHO growth charts</a:t>
            </a:r>
            <a:endParaRPr sz="1300" dirty="0">
              <a:latin typeface="Poppins"/>
              <a:ea typeface="Poppins"/>
              <a:cs typeface="Poppins"/>
              <a:sym typeface="Poppins"/>
            </a:endParaRPr>
          </a:p>
          <a:p>
            <a:pPr marL="457200" lvl="0" indent="-311150" algn="l" rtl="0">
              <a:lnSpc>
                <a:spcPct val="115000"/>
              </a:lnSpc>
              <a:spcBef>
                <a:spcPts val="0"/>
              </a:spcBef>
              <a:spcAft>
                <a:spcPts val="0"/>
              </a:spcAft>
              <a:buSzPts val="1300"/>
              <a:buChar char="-"/>
            </a:pPr>
            <a:r>
              <a:rPr lang="en" sz="1300" dirty="0">
                <a:latin typeface="Poppins"/>
                <a:ea typeface="Poppins"/>
                <a:cs typeface="Poppins"/>
                <a:sym typeface="Poppins"/>
              </a:rPr>
              <a:t>Recumbent length (</a:t>
            </a:r>
            <a:r>
              <a:rPr lang="en" sz="1300" i="1" dirty="0">
                <a:latin typeface="Poppins"/>
                <a:ea typeface="Poppins"/>
                <a:cs typeface="Poppins"/>
                <a:sym typeface="Poppins"/>
              </a:rPr>
              <a:t>laying down</a:t>
            </a:r>
            <a:r>
              <a:rPr lang="en" sz="1300" dirty="0">
                <a:latin typeface="Poppins"/>
                <a:ea typeface="Poppins"/>
                <a:cs typeface="Poppins"/>
                <a:sym typeface="Poppins"/>
              </a:rPr>
              <a:t>)</a:t>
            </a:r>
            <a:endParaRPr sz="1300" dirty="0">
              <a:latin typeface="Poppins"/>
              <a:ea typeface="Poppins"/>
              <a:cs typeface="Poppins"/>
              <a:sym typeface="Poppins"/>
            </a:endParaRPr>
          </a:p>
          <a:p>
            <a:pPr marL="457200" lvl="0" indent="-311150" algn="l" rtl="0">
              <a:lnSpc>
                <a:spcPct val="115000"/>
              </a:lnSpc>
              <a:spcBef>
                <a:spcPts val="0"/>
              </a:spcBef>
              <a:spcAft>
                <a:spcPts val="0"/>
              </a:spcAft>
              <a:buSzPts val="1300"/>
              <a:buChar char="-"/>
            </a:pPr>
            <a:r>
              <a:rPr lang="en" sz="1300" i="1" dirty="0">
                <a:latin typeface="Poppins"/>
                <a:ea typeface="Poppins"/>
                <a:cs typeface="Poppins"/>
                <a:sym typeface="Poppins"/>
              </a:rPr>
              <a:t>No clothing or diaper</a:t>
            </a:r>
            <a:r>
              <a:rPr lang="en" sz="1300" dirty="0">
                <a:latin typeface="Poppins"/>
                <a:ea typeface="Poppins"/>
                <a:cs typeface="Poppins"/>
                <a:sym typeface="Poppins"/>
              </a:rPr>
              <a:t> during weight assessment</a:t>
            </a:r>
            <a:endParaRPr sz="1300" dirty="0">
              <a:latin typeface="Poppins"/>
              <a:ea typeface="Poppins"/>
              <a:cs typeface="Poppins"/>
              <a:sym typeface="Poppins"/>
            </a:endParaRPr>
          </a:p>
        </p:txBody>
      </p:sp>
      <p:sp>
        <p:nvSpPr>
          <p:cNvPr id="543" name="Google Shape;543;p35"/>
          <p:cNvSpPr txBox="1">
            <a:spLocks noGrp="1"/>
          </p:cNvSpPr>
          <p:nvPr>
            <p:ph type="title" idx="4"/>
          </p:nvPr>
        </p:nvSpPr>
        <p:spPr>
          <a:xfrm>
            <a:off x="968525" y="289575"/>
            <a:ext cx="7735800" cy="53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Weight-for-length</a:t>
            </a:r>
            <a:endParaRPr/>
          </a:p>
        </p:txBody>
      </p:sp>
      <p:pic>
        <p:nvPicPr>
          <p:cNvPr id="545" name="Google Shape;545;p35"/>
          <p:cNvPicPr preferRelativeResize="0"/>
          <p:nvPr/>
        </p:nvPicPr>
        <p:blipFill>
          <a:blip r:embed="rId3">
            <a:alphaModFix/>
          </a:blip>
          <a:stretch>
            <a:fillRect/>
          </a:stretch>
        </p:blipFill>
        <p:spPr>
          <a:xfrm>
            <a:off x="339096" y="1515763"/>
            <a:ext cx="2242211" cy="1838613"/>
          </a:xfrm>
          <a:prstGeom prst="rect">
            <a:avLst/>
          </a:prstGeom>
          <a:noFill/>
          <a:ln>
            <a:noFill/>
          </a:ln>
        </p:spPr>
      </p:pic>
      <p:sp>
        <p:nvSpPr>
          <p:cNvPr id="546" name="Google Shape;546;p35"/>
          <p:cNvSpPr txBox="1"/>
          <p:nvPr/>
        </p:nvSpPr>
        <p:spPr>
          <a:xfrm>
            <a:off x="5530000" y="1474625"/>
            <a:ext cx="2486700" cy="192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b="1">
                <a:solidFill>
                  <a:schemeClr val="accent6"/>
                </a:solidFill>
                <a:latin typeface="Lato"/>
                <a:ea typeface="Lato"/>
                <a:cs typeface="Lato"/>
                <a:sym typeface="Lato"/>
              </a:rPr>
              <a:t>“Height” or “Stature”  ≥85 cm </a:t>
            </a:r>
            <a:endParaRPr sz="1300" b="1">
              <a:solidFill>
                <a:schemeClr val="accent6"/>
              </a:solidFill>
              <a:latin typeface="Lato"/>
              <a:ea typeface="Lato"/>
              <a:cs typeface="Lato"/>
              <a:sym typeface="Lato"/>
            </a:endParaRPr>
          </a:p>
          <a:p>
            <a:pPr marL="457200" lvl="0" indent="-311150" algn="l" rtl="0">
              <a:spcBef>
                <a:spcPts val="0"/>
              </a:spcBef>
              <a:spcAft>
                <a:spcPts val="0"/>
              </a:spcAft>
              <a:buClr>
                <a:schemeClr val="accent6"/>
              </a:buClr>
              <a:buSzPts val="1300"/>
              <a:buFont typeface="Poppins"/>
              <a:buChar char="-"/>
            </a:pPr>
            <a:r>
              <a:rPr lang="en" sz="1300">
                <a:solidFill>
                  <a:schemeClr val="accent6"/>
                </a:solidFill>
                <a:latin typeface="Lato"/>
                <a:ea typeface="Lato"/>
                <a:cs typeface="Lato"/>
                <a:sym typeface="Lato"/>
              </a:rPr>
              <a:t>~</a:t>
            </a:r>
            <a:r>
              <a:rPr lang="en" sz="1300">
                <a:solidFill>
                  <a:schemeClr val="accent6"/>
                </a:solidFill>
                <a:latin typeface="Poppins"/>
                <a:ea typeface="Poppins"/>
                <a:cs typeface="Poppins"/>
                <a:sym typeface="Poppins"/>
              </a:rPr>
              <a:t>&gt;2 years of age</a:t>
            </a:r>
            <a:endParaRPr sz="1300">
              <a:solidFill>
                <a:schemeClr val="accent6"/>
              </a:solidFill>
              <a:latin typeface="Poppins"/>
              <a:ea typeface="Poppins"/>
              <a:cs typeface="Poppins"/>
              <a:sym typeface="Poppins"/>
            </a:endParaRPr>
          </a:p>
          <a:p>
            <a:pPr marL="457200" lvl="0" indent="-311150" algn="l" rtl="0">
              <a:spcBef>
                <a:spcPts val="0"/>
              </a:spcBef>
              <a:spcAft>
                <a:spcPts val="0"/>
              </a:spcAft>
              <a:buClr>
                <a:schemeClr val="accent6"/>
              </a:buClr>
              <a:buSzPts val="1300"/>
              <a:buFont typeface="Poppins"/>
              <a:buChar char="-"/>
            </a:pPr>
            <a:r>
              <a:rPr lang="en" sz="1300">
                <a:solidFill>
                  <a:schemeClr val="accent6"/>
                </a:solidFill>
                <a:latin typeface="Poppins"/>
                <a:ea typeface="Poppins"/>
                <a:cs typeface="Poppins"/>
                <a:sym typeface="Poppins"/>
              </a:rPr>
              <a:t>CDC growth charts</a:t>
            </a:r>
            <a:endParaRPr sz="1300">
              <a:solidFill>
                <a:schemeClr val="accent6"/>
              </a:solidFill>
              <a:latin typeface="Poppins"/>
              <a:ea typeface="Poppins"/>
              <a:cs typeface="Poppins"/>
              <a:sym typeface="Poppins"/>
            </a:endParaRPr>
          </a:p>
          <a:p>
            <a:pPr marL="457200" lvl="0" indent="-311150" algn="l" rtl="0">
              <a:lnSpc>
                <a:spcPct val="115000"/>
              </a:lnSpc>
              <a:spcBef>
                <a:spcPts val="0"/>
              </a:spcBef>
              <a:spcAft>
                <a:spcPts val="0"/>
              </a:spcAft>
              <a:buClr>
                <a:schemeClr val="accent6"/>
              </a:buClr>
              <a:buSzPts val="1300"/>
              <a:buFont typeface="Poppins"/>
              <a:buChar char="-"/>
            </a:pPr>
            <a:r>
              <a:rPr lang="en" sz="1300">
                <a:solidFill>
                  <a:schemeClr val="accent6"/>
                </a:solidFill>
                <a:latin typeface="Poppins"/>
                <a:ea typeface="Poppins"/>
                <a:cs typeface="Poppins"/>
                <a:sym typeface="Poppins"/>
              </a:rPr>
              <a:t>Height </a:t>
            </a:r>
            <a:r>
              <a:rPr lang="en" sz="1300" i="1">
                <a:solidFill>
                  <a:schemeClr val="accent6"/>
                </a:solidFill>
                <a:latin typeface="Poppins"/>
                <a:ea typeface="Poppins"/>
                <a:cs typeface="Poppins"/>
                <a:sym typeface="Poppins"/>
              </a:rPr>
              <a:t>standing </a:t>
            </a:r>
            <a:r>
              <a:rPr lang="en" sz="1300">
                <a:solidFill>
                  <a:schemeClr val="accent6"/>
                </a:solidFill>
                <a:latin typeface="Poppins"/>
                <a:ea typeface="Poppins"/>
                <a:cs typeface="Poppins"/>
                <a:sym typeface="Poppins"/>
              </a:rPr>
              <a:t>without shoes</a:t>
            </a:r>
            <a:endParaRPr sz="1300">
              <a:solidFill>
                <a:schemeClr val="accent6"/>
              </a:solidFill>
              <a:latin typeface="Poppins"/>
              <a:ea typeface="Poppins"/>
              <a:cs typeface="Poppins"/>
              <a:sym typeface="Poppins"/>
            </a:endParaRPr>
          </a:p>
          <a:p>
            <a:pPr marL="457200" lvl="0" indent="-311150" algn="l" rtl="0">
              <a:lnSpc>
                <a:spcPct val="115000"/>
              </a:lnSpc>
              <a:spcBef>
                <a:spcPts val="0"/>
              </a:spcBef>
              <a:spcAft>
                <a:spcPts val="0"/>
              </a:spcAft>
              <a:buClr>
                <a:schemeClr val="accent6"/>
              </a:buClr>
              <a:buSzPts val="1300"/>
              <a:buFont typeface="Poppins"/>
              <a:buChar char="-"/>
            </a:pPr>
            <a:r>
              <a:rPr lang="en" sz="1300">
                <a:solidFill>
                  <a:schemeClr val="accent6"/>
                </a:solidFill>
                <a:latin typeface="Poppins"/>
                <a:ea typeface="Poppins"/>
                <a:cs typeface="Poppins"/>
                <a:sym typeface="Poppins"/>
              </a:rPr>
              <a:t>Light clothing during weight assessment</a:t>
            </a:r>
            <a:endParaRPr sz="1300">
              <a:solidFill>
                <a:schemeClr val="accent6"/>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
        <p:nvSpPr>
          <p:cNvPr id="5" name="Text Placeholder 4">
            <a:extLst>
              <a:ext uri="{FF2B5EF4-FFF2-40B4-BE49-F238E27FC236}">
                <a16:creationId xmlns:a16="http://schemas.microsoft.com/office/drawing/2014/main" id="{41C36A33-16D8-B52B-A56B-4D06DF70D015}"/>
              </a:ext>
            </a:extLst>
          </p:cNvPr>
          <p:cNvSpPr>
            <a:spLocks noGrp="1"/>
          </p:cNvSpPr>
          <p:nvPr>
            <p:ph type="body" idx="1"/>
          </p:nvPr>
        </p:nvSpPr>
        <p:spPr>
          <a:xfrm>
            <a:off x="339096" y="3440766"/>
            <a:ext cx="2486700" cy="917100"/>
          </a:xfrm>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6"/>
          <p:cNvSpPr txBox="1">
            <a:spLocks noGrp="1"/>
          </p:cNvSpPr>
          <p:nvPr>
            <p:ph type="body" idx="1"/>
          </p:nvPr>
        </p:nvSpPr>
        <p:spPr>
          <a:xfrm>
            <a:off x="2724900" y="2175375"/>
            <a:ext cx="2730900" cy="9171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b="1">
                <a:latin typeface="Poppins"/>
                <a:ea typeface="Poppins"/>
                <a:cs typeface="Poppins"/>
                <a:sym typeface="Poppins"/>
              </a:rPr>
              <a:t>Ideal ≤2 years</a:t>
            </a:r>
            <a:r>
              <a:rPr lang="en">
                <a:latin typeface="Poppins"/>
                <a:ea typeface="Poppins"/>
                <a:cs typeface="Poppins"/>
                <a:sym typeface="Poppins"/>
              </a:rPr>
              <a:t> of age</a:t>
            </a:r>
            <a:endParaRPr>
              <a:latin typeface="Poppins"/>
              <a:ea typeface="Poppins"/>
              <a:cs typeface="Poppins"/>
              <a:sym typeface="Poppins"/>
            </a:endParaRPr>
          </a:p>
          <a:p>
            <a:pPr marL="457200" lvl="0" indent="-317500" algn="l" rtl="0">
              <a:lnSpc>
                <a:spcPct val="115000"/>
              </a:lnSpc>
              <a:spcBef>
                <a:spcPts val="0"/>
              </a:spcBef>
              <a:spcAft>
                <a:spcPts val="0"/>
              </a:spcAft>
              <a:buSzPts val="1400"/>
              <a:buChar char="-"/>
            </a:pPr>
            <a:r>
              <a:rPr lang="en" i="1">
                <a:latin typeface="Poppins"/>
                <a:ea typeface="Poppins"/>
                <a:cs typeface="Poppins"/>
                <a:sym typeface="Poppins"/>
              </a:rPr>
              <a:t>No clothing or diaper</a:t>
            </a:r>
            <a:r>
              <a:rPr lang="en">
                <a:latin typeface="Poppins"/>
                <a:ea typeface="Poppins"/>
                <a:cs typeface="Poppins"/>
                <a:sym typeface="Poppins"/>
              </a:rPr>
              <a:t> during weight assessment</a:t>
            </a:r>
            <a:endParaRPr>
              <a:latin typeface="Poppins"/>
              <a:ea typeface="Poppins"/>
              <a:cs typeface="Poppins"/>
              <a:sym typeface="Poppins"/>
            </a:endParaRPr>
          </a:p>
          <a:p>
            <a:pPr marL="0" lvl="0" indent="0" algn="r" rtl="0">
              <a:spcBef>
                <a:spcPts val="0"/>
              </a:spcBef>
              <a:spcAft>
                <a:spcPts val="0"/>
              </a:spcAft>
              <a:buNone/>
            </a:pPr>
            <a:endParaRPr/>
          </a:p>
        </p:txBody>
      </p:sp>
      <p:sp>
        <p:nvSpPr>
          <p:cNvPr id="553" name="Google Shape;553;p36"/>
          <p:cNvSpPr txBox="1">
            <a:spLocks noGrp="1"/>
          </p:cNvSpPr>
          <p:nvPr>
            <p:ph type="title"/>
          </p:nvPr>
        </p:nvSpPr>
        <p:spPr>
          <a:xfrm>
            <a:off x="2988675" y="1837150"/>
            <a:ext cx="2900100" cy="4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charts</a:t>
            </a:r>
            <a:endParaRPr/>
          </a:p>
        </p:txBody>
      </p:sp>
      <p:sp>
        <p:nvSpPr>
          <p:cNvPr id="554" name="Google Shape;554;p36"/>
          <p:cNvSpPr txBox="1">
            <a:spLocks noGrp="1"/>
          </p:cNvSpPr>
          <p:nvPr>
            <p:ph type="title" idx="2"/>
          </p:nvPr>
        </p:nvSpPr>
        <p:spPr>
          <a:xfrm>
            <a:off x="4197538" y="4185813"/>
            <a:ext cx="2637900" cy="4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CDC example</a:t>
            </a:r>
            <a:endParaRPr/>
          </a:p>
          <a:p>
            <a:pPr marL="0" lvl="0" indent="0" algn="l" rtl="0">
              <a:spcBef>
                <a:spcPts val="0"/>
              </a:spcBef>
              <a:spcAft>
                <a:spcPts val="0"/>
              </a:spcAft>
              <a:buNone/>
            </a:pPr>
            <a:endParaRPr/>
          </a:p>
        </p:txBody>
      </p:sp>
      <p:sp>
        <p:nvSpPr>
          <p:cNvPr id="555" name="Google Shape;555;p36"/>
          <p:cNvSpPr txBox="1">
            <a:spLocks noGrp="1"/>
          </p:cNvSpPr>
          <p:nvPr>
            <p:ph type="body" idx="3"/>
          </p:nvPr>
        </p:nvSpPr>
        <p:spPr>
          <a:xfrm>
            <a:off x="4273138" y="4446288"/>
            <a:ext cx="2486700" cy="947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Poppins"/>
                <a:ea typeface="Poppins"/>
                <a:cs typeface="Poppins"/>
                <a:sym typeface="Poppins"/>
              </a:rPr>
              <a:t>&gt;2 years</a:t>
            </a:r>
            <a:r>
              <a:rPr lang="en">
                <a:latin typeface="Poppins"/>
                <a:ea typeface="Poppins"/>
                <a:cs typeface="Poppins"/>
                <a:sym typeface="Poppins"/>
              </a:rPr>
              <a:t> of age</a:t>
            </a:r>
            <a:endParaRPr>
              <a:latin typeface="Poppins"/>
              <a:ea typeface="Poppins"/>
              <a:cs typeface="Poppins"/>
              <a:sym typeface="Poppins"/>
            </a:endParaRPr>
          </a:p>
          <a:p>
            <a:pPr marL="457200" lvl="0" indent="-311150" algn="l" rtl="0">
              <a:lnSpc>
                <a:spcPct val="115000"/>
              </a:lnSpc>
              <a:spcBef>
                <a:spcPts val="0"/>
              </a:spcBef>
              <a:spcAft>
                <a:spcPts val="0"/>
              </a:spcAft>
              <a:buSzPts val="1300"/>
              <a:buFont typeface="Poppins"/>
              <a:buChar char="-"/>
            </a:pPr>
            <a:r>
              <a:rPr lang="en" sz="1300">
                <a:latin typeface="Poppins"/>
                <a:ea typeface="Poppins"/>
                <a:cs typeface="Poppins"/>
                <a:sym typeface="Poppins"/>
              </a:rPr>
              <a:t>Light clothing</a:t>
            </a:r>
            <a:endParaRPr>
              <a:latin typeface="Poppins"/>
              <a:ea typeface="Poppins"/>
              <a:cs typeface="Poppins"/>
              <a:sym typeface="Poppins"/>
            </a:endParaRPr>
          </a:p>
        </p:txBody>
      </p:sp>
      <p:sp>
        <p:nvSpPr>
          <p:cNvPr id="556" name="Google Shape;556;p36"/>
          <p:cNvSpPr txBox="1">
            <a:spLocks noGrp="1"/>
          </p:cNvSpPr>
          <p:nvPr>
            <p:ph type="title" idx="4"/>
          </p:nvPr>
        </p:nvSpPr>
        <p:spPr>
          <a:xfrm>
            <a:off x="704100" y="289575"/>
            <a:ext cx="7735800" cy="53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Weight-for-age</a:t>
            </a:r>
            <a:endParaRPr/>
          </a:p>
        </p:txBody>
      </p:sp>
      <p:pic>
        <p:nvPicPr>
          <p:cNvPr id="557" name="Google Shape;557;p36"/>
          <p:cNvPicPr preferRelativeResize="0"/>
          <p:nvPr/>
        </p:nvPicPr>
        <p:blipFill>
          <a:blip r:embed="rId3">
            <a:alphaModFix/>
          </a:blip>
          <a:stretch>
            <a:fillRect/>
          </a:stretch>
        </p:blipFill>
        <p:spPr>
          <a:xfrm>
            <a:off x="-12" y="1361525"/>
            <a:ext cx="2839836" cy="1838612"/>
          </a:xfrm>
          <a:prstGeom prst="rect">
            <a:avLst/>
          </a:prstGeom>
          <a:noFill/>
          <a:ln>
            <a:noFill/>
          </a:ln>
        </p:spPr>
      </p:pic>
      <p:pic>
        <p:nvPicPr>
          <p:cNvPr id="558" name="Google Shape;558;p36"/>
          <p:cNvPicPr preferRelativeResize="0"/>
          <p:nvPr/>
        </p:nvPicPr>
        <p:blipFill>
          <a:blip r:embed="rId4">
            <a:alphaModFix/>
          </a:blip>
          <a:stretch>
            <a:fillRect/>
          </a:stretch>
        </p:blipFill>
        <p:spPr>
          <a:xfrm>
            <a:off x="-1" y="3292238"/>
            <a:ext cx="2839836" cy="1838612"/>
          </a:xfrm>
          <a:prstGeom prst="rect">
            <a:avLst/>
          </a:prstGeom>
          <a:noFill/>
          <a:ln>
            <a:noFill/>
          </a:ln>
        </p:spPr>
      </p:pic>
      <p:pic>
        <p:nvPicPr>
          <p:cNvPr id="559" name="Google Shape;559;p36" descr="Cdc Growth Chart 2 20 - The Chart"/>
          <p:cNvPicPr preferRelativeResize="0"/>
          <p:nvPr/>
        </p:nvPicPr>
        <p:blipFill>
          <a:blip r:embed="rId5">
            <a:alphaModFix/>
          </a:blip>
          <a:stretch>
            <a:fillRect/>
          </a:stretch>
        </p:blipFill>
        <p:spPr>
          <a:xfrm>
            <a:off x="6037625" y="888400"/>
            <a:ext cx="3013586" cy="4237850"/>
          </a:xfrm>
          <a:prstGeom prst="rect">
            <a:avLst/>
          </a:prstGeom>
          <a:noFill/>
          <a:ln>
            <a:noFill/>
          </a:ln>
        </p:spPr>
      </p:pic>
      <p:cxnSp>
        <p:nvCxnSpPr>
          <p:cNvPr id="560" name="Google Shape;560;p36"/>
          <p:cNvCxnSpPr/>
          <p:nvPr/>
        </p:nvCxnSpPr>
        <p:spPr>
          <a:xfrm rot="10800000" flipH="1">
            <a:off x="5516488" y="3548913"/>
            <a:ext cx="593400" cy="636900"/>
          </a:xfrm>
          <a:prstGeom prst="straightConnector1">
            <a:avLst/>
          </a:prstGeom>
          <a:noFill/>
          <a:ln w="19050" cap="flat" cmpd="sng">
            <a:solidFill>
              <a:schemeClr val="accent6"/>
            </a:solidFill>
            <a:prstDash val="solid"/>
            <a:round/>
            <a:headEnd type="none" w="med" len="med"/>
            <a:tailEnd type="triangle" w="med" len="med"/>
          </a:ln>
        </p:spPr>
      </p:cxnSp>
      <p:cxnSp>
        <p:nvCxnSpPr>
          <p:cNvPr id="561" name="Google Shape;561;p36"/>
          <p:cNvCxnSpPr/>
          <p:nvPr/>
        </p:nvCxnSpPr>
        <p:spPr>
          <a:xfrm flipH="1">
            <a:off x="2658275" y="3187175"/>
            <a:ext cx="528900" cy="306300"/>
          </a:xfrm>
          <a:prstGeom prst="straightConnector1">
            <a:avLst/>
          </a:prstGeom>
          <a:noFill/>
          <a:ln w="19050" cap="flat" cmpd="sng">
            <a:solidFill>
              <a:schemeClr val="accent6"/>
            </a:solidFill>
            <a:prstDash val="solid"/>
            <a:round/>
            <a:headEnd type="none" w="med" len="med"/>
            <a:tailEnd type="triangle" w="med" len="med"/>
          </a:ln>
        </p:spPr>
      </p:cxnSp>
      <p:cxnSp>
        <p:nvCxnSpPr>
          <p:cNvPr id="562" name="Google Shape;562;p36"/>
          <p:cNvCxnSpPr/>
          <p:nvPr/>
        </p:nvCxnSpPr>
        <p:spPr>
          <a:xfrm rot="10800000">
            <a:off x="2686125" y="1628350"/>
            <a:ext cx="528900" cy="208800"/>
          </a:xfrm>
          <a:prstGeom prst="straightConnector1">
            <a:avLst/>
          </a:prstGeom>
          <a:noFill/>
          <a:ln w="19050" cap="flat" cmpd="sng">
            <a:solidFill>
              <a:schemeClr val="accent6"/>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37"/>
          <p:cNvPicPr preferRelativeResize="0"/>
          <p:nvPr/>
        </p:nvPicPr>
        <p:blipFill rotWithShape="1">
          <a:blip r:embed="rId3">
            <a:alphaModFix/>
          </a:blip>
          <a:srcRect l="3840" t="3891" r="4943" b="3891"/>
          <a:stretch/>
        </p:blipFill>
        <p:spPr>
          <a:xfrm>
            <a:off x="0" y="1295235"/>
            <a:ext cx="2839826" cy="1831540"/>
          </a:xfrm>
          <a:prstGeom prst="rect">
            <a:avLst/>
          </a:prstGeom>
          <a:noFill/>
          <a:ln>
            <a:noFill/>
          </a:ln>
        </p:spPr>
      </p:pic>
      <p:sp>
        <p:nvSpPr>
          <p:cNvPr id="568" name="Google Shape;568;p37"/>
          <p:cNvSpPr txBox="1">
            <a:spLocks noGrp="1"/>
          </p:cNvSpPr>
          <p:nvPr>
            <p:ph type="body" idx="1"/>
          </p:nvPr>
        </p:nvSpPr>
        <p:spPr>
          <a:xfrm>
            <a:off x="2724900" y="1794375"/>
            <a:ext cx="2730900" cy="9171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b="1">
                <a:latin typeface="Poppins"/>
                <a:ea typeface="Poppins"/>
                <a:cs typeface="Poppins"/>
                <a:sym typeface="Poppins"/>
              </a:rPr>
              <a:t>Ideal ≤2 years</a:t>
            </a:r>
            <a:r>
              <a:rPr lang="en">
                <a:latin typeface="Poppins"/>
                <a:ea typeface="Poppins"/>
                <a:cs typeface="Poppins"/>
                <a:sym typeface="Poppins"/>
              </a:rPr>
              <a:t> of age</a:t>
            </a:r>
            <a:endParaRPr>
              <a:latin typeface="Poppins"/>
              <a:ea typeface="Poppins"/>
              <a:cs typeface="Poppins"/>
              <a:sym typeface="Poppins"/>
            </a:endParaRPr>
          </a:p>
          <a:p>
            <a:pPr marL="457200" lvl="0" indent="-311150" algn="l" rtl="0">
              <a:lnSpc>
                <a:spcPct val="115000"/>
              </a:lnSpc>
              <a:spcBef>
                <a:spcPts val="0"/>
              </a:spcBef>
              <a:spcAft>
                <a:spcPts val="0"/>
              </a:spcAft>
              <a:buSzPts val="1300"/>
              <a:buChar char="-"/>
            </a:pPr>
            <a:r>
              <a:rPr lang="en" sz="1300">
                <a:latin typeface="Poppins"/>
                <a:ea typeface="Poppins"/>
                <a:cs typeface="Poppins"/>
                <a:sym typeface="Poppins"/>
              </a:rPr>
              <a:t>Recumbent length (</a:t>
            </a:r>
            <a:r>
              <a:rPr lang="en" sz="1300" i="1">
                <a:latin typeface="Poppins"/>
                <a:ea typeface="Poppins"/>
                <a:cs typeface="Poppins"/>
                <a:sym typeface="Poppins"/>
              </a:rPr>
              <a:t>laying down</a:t>
            </a:r>
            <a:r>
              <a:rPr lang="en" sz="1300">
                <a:latin typeface="Poppins"/>
                <a:ea typeface="Poppins"/>
                <a:cs typeface="Poppins"/>
                <a:sym typeface="Poppins"/>
              </a:rPr>
              <a:t>)</a:t>
            </a:r>
            <a:endParaRPr sz="1300">
              <a:latin typeface="Poppins"/>
              <a:ea typeface="Poppins"/>
              <a:cs typeface="Poppins"/>
              <a:sym typeface="Poppins"/>
            </a:endParaRPr>
          </a:p>
          <a:p>
            <a:pPr marL="457200" lvl="0" indent="0" algn="l" rtl="0">
              <a:lnSpc>
                <a:spcPct val="115000"/>
              </a:lnSpc>
              <a:spcBef>
                <a:spcPts val="0"/>
              </a:spcBef>
              <a:spcAft>
                <a:spcPts val="0"/>
              </a:spcAft>
              <a:buNone/>
            </a:pPr>
            <a:endParaRPr sz="1300">
              <a:latin typeface="Poppins"/>
              <a:ea typeface="Poppins"/>
              <a:cs typeface="Poppins"/>
              <a:sym typeface="Poppins"/>
            </a:endParaRPr>
          </a:p>
          <a:p>
            <a:pPr marL="457200" lvl="0" indent="0" algn="l" rtl="0">
              <a:lnSpc>
                <a:spcPct val="115000"/>
              </a:lnSpc>
              <a:spcBef>
                <a:spcPts val="0"/>
              </a:spcBef>
              <a:spcAft>
                <a:spcPts val="0"/>
              </a:spcAft>
              <a:buNone/>
            </a:pPr>
            <a:endParaRPr i="1">
              <a:latin typeface="Poppins"/>
              <a:ea typeface="Poppins"/>
              <a:cs typeface="Poppins"/>
              <a:sym typeface="Poppins"/>
            </a:endParaRPr>
          </a:p>
          <a:p>
            <a:pPr marL="0" lvl="0" indent="0" algn="r" rtl="0">
              <a:spcBef>
                <a:spcPts val="0"/>
              </a:spcBef>
              <a:spcAft>
                <a:spcPts val="0"/>
              </a:spcAft>
              <a:buNone/>
            </a:pPr>
            <a:endParaRPr/>
          </a:p>
        </p:txBody>
      </p:sp>
      <p:sp>
        <p:nvSpPr>
          <p:cNvPr id="569" name="Google Shape;569;p37"/>
          <p:cNvSpPr txBox="1">
            <a:spLocks noGrp="1"/>
          </p:cNvSpPr>
          <p:nvPr>
            <p:ph type="title"/>
          </p:nvPr>
        </p:nvSpPr>
        <p:spPr>
          <a:xfrm>
            <a:off x="3145425" y="1525750"/>
            <a:ext cx="2900100" cy="4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charts</a:t>
            </a:r>
            <a:endParaRPr/>
          </a:p>
        </p:txBody>
      </p:sp>
      <p:sp>
        <p:nvSpPr>
          <p:cNvPr id="570" name="Google Shape;570;p37"/>
          <p:cNvSpPr txBox="1">
            <a:spLocks noGrp="1"/>
          </p:cNvSpPr>
          <p:nvPr>
            <p:ph type="title" idx="2"/>
          </p:nvPr>
        </p:nvSpPr>
        <p:spPr>
          <a:xfrm>
            <a:off x="3892738" y="3576213"/>
            <a:ext cx="2637900" cy="4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CDC example</a:t>
            </a:r>
            <a:endParaRPr/>
          </a:p>
          <a:p>
            <a:pPr marL="0" lvl="0" indent="0" algn="l" rtl="0">
              <a:spcBef>
                <a:spcPts val="0"/>
              </a:spcBef>
              <a:spcAft>
                <a:spcPts val="0"/>
              </a:spcAft>
              <a:buNone/>
            </a:pPr>
            <a:endParaRPr/>
          </a:p>
        </p:txBody>
      </p:sp>
      <p:sp>
        <p:nvSpPr>
          <p:cNvPr id="571" name="Google Shape;571;p37"/>
          <p:cNvSpPr txBox="1">
            <a:spLocks noGrp="1"/>
          </p:cNvSpPr>
          <p:nvPr>
            <p:ph type="body" idx="3"/>
          </p:nvPr>
        </p:nvSpPr>
        <p:spPr>
          <a:xfrm>
            <a:off x="3968338" y="3836688"/>
            <a:ext cx="2486700" cy="947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Poppins"/>
                <a:ea typeface="Poppins"/>
                <a:cs typeface="Poppins"/>
                <a:sym typeface="Poppins"/>
              </a:rPr>
              <a:t>&gt;2 years</a:t>
            </a:r>
            <a:r>
              <a:rPr lang="en">
                <a:latin typeface="Poppins"/>
                <a:ea typeface="Poppins"/>
                <a:cs typeface="Poppins"/>
                <a:sym typeface="Poppins"/>
              </a:rPr>
              <a:t> of age</a:t>
            </a:r>
            <a:endParaRPr>
              <a:latin typeface="Poppins"/>
              <a:ea typeface="Poppins"/>
              <a:cs typeface="Poppins"/>
              <a:sym typeface="Poppins"/>
            </a:endParaRPr>
          </a:p>
          <a:p>
            <a:pPr marL="457200" lvl="0" indent="-311150" algn="l" rtl="0">
              <a:lnSpc>
                <a:spcPct val="115000"/>
              </a:lnSpc>
              <a:spcBef>
                <a:spcPts val="0"/>
              </a:spcBef>
              <a:spcAft>
                <a:spcPts val="0"/>
              </a:spcAft>
              <a:buSzPts val="1300"/>
              <a:buChar char="-"/>
            </a:pPr>
            <a:r>
              <a:rPr lang="en" sz="1300">
                <a:latin typeface="Poppins"/>
                <a:ea typeface="Poppins"/>
                <a:cs typeface="Poppins"/>
                <a:sym typeface="Poppins"/>
              </a:rPr>
              <a:t>Height </a:t>
            </a:r>
            <a:r>
              <a:rPr lang="en" sz="1300" i="1">
                <a:latin typeface="Poppins"/>
                <a:ea typeface="Poppins"/>
                <a:cs typeface="Poppins"/>
                <a:sym typeface="Poppins"/>
              </a:rPr>
              <a:t>standing </a:t>
            </a:r>
            <a:r>
              <a:rPr lang="en" sz="1300">
                <a:latin typeface="Poppins"/>
                <a:ea typeface="Poppins"/>
                <a:cs typeface="Poppins"/>
                <a:sym typeface="Poppins"/>
              </a:rPr>
              <a:t>without shoes</a:t>
            </a:r>
            <a:endParaRPr sz="1300">
              <a:latin typeface="Poppins"/>
              <a:ea typeface="Poppins"/>
              <a:cs typeface="Poppins"/>
              <a:sym typeface="Poppins"/>
            </a:endParaRPr>
          </a:p>
          <a:p>
            <a:pPr marL="457200" lvl="0" indent="-311150" algn="l" rtl="0">
              <a:lnSpc>
                <a:spcPct val="115000"/>
              </a:lnSpc>
              <a:spcBef>
                <a:spcPts val="0"/>
              </a:spcBef>
              <a:spcAft>
                <a:spcPts val="0"/>
              </a:spcAft>
              <a:buSzPts val="1300"/>
              <a:buFont typeface="Poppins"/>
              <a:buChar char="-"/>
            </a:pPr>
            <a:r>
              <a:rPr lang="en" sz="1300">
                <a:latin typeface="Poppins"/>
                <a:ea typeface="Poppins"/>
                <a:cs typeface="Poppins"/>
                <a:sym typeface="Poppins"/>
              </a:rPr>
              <a:t>“Stature-for-age”</a:t>
            </a:r>
            <a:endParaRPr sz="1300">
              <a:latin typeface="Poppins"/>
              <a:ea typeface="Poppins"/>
              <a:cs typeface="Poppins"/>
              <a:sym typeface="Poppins"/>
            </a:endParaRPr>
          </a:p>
        </p:txBody>
      </p:sp>
      <p:sp>
        <p:nvSpPr>
          <p:cNvPr id="572" name="Google Shape;572;p37"/>
          <p:cNvSpPr txBox="1">
            <a:spLocks noGrp="1"/>
          </p:cNvSpPr>
          <p:nvPr>
            <p:ph type="title" idx="4"/>
          </p:nvPr>
        </p:nvSpPr>
        <p:spPr>
          <a:xfrm>
            <a:off x="704100" y="289575"/>
            <a:ext cx="7735800" cy="53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Length-for-age</a:t>
            </a:r>
            <a:endParaRPr/>
          </a:p>
        </p:txBody>
      </p:sp>
      <p:pic>
        <p:nvPicPr>
          <p:cNvPr id="573" name="Google Shape;573;p37"/>
          <p:cNvPicPr preferRelativeResize="0"/>
          <p:nvPr/>
        </p:nvPicPr>
        <p:blipFill rotWithShape="1">
          <a:blip r:embed="rId4">
            <a:alphaModFix/>
          </a:blip>
          <a:srcRect t="-4130" b="4130"/>
          <a:stretch/>
        </p:blipFill>
        <p:spPr>
          <a:xfrm>
            <a:off x="0" y="3126775"/>
            <a:ext cx="2839825" cy="2004075"/>
          </a:xfrm>
          <a:prstGeom prst="rect">
            <a:avLst/>
          </a:prstGeom>
          <a:noFill/>
          <a:ln>
            <a:noFill/>
          </a:ln>
        </p:spPr>
      </p:pic>
      <p:pic>
        <p:nvPicPr>
          <p:cNvPr id="574" name="Google Shape;574;p37"/>
          <p:cNvPicPr preferRelativeResize="0"/>
          <p:nvPr/>
        </p:nvPicPr>
        <p:blipFill rotWithShape="1">
          <a:blip r:embed="rId5">
            <a:alphaModFix/>
          </a:blip>
          <a:srcRect l="3340" r="3340"/>
          <a:stretch/>
        </p:blipFill>
        <p:spPr>
          <a:xfrm>
            <a:off x="6037625" y="888400"/>
            <a:ext cx="3013585" cy="4237851"/>
          </a:xfrm>
          <a:prstGeom prst="rect">
            <a:avLst/>
          </a:prstGeom>
          <a:noFill/>
          <a:ln>
            <a:noFill/>
          </a:ln>
        </p:spPr>
      </p:pic>
      <p:cxnSp>
        <p:nvCxnSpPr>
          <p:cNvPr id="575" name="Google Shape;575;p37"/>
          <p:cNvCxnSpPr/>
          <p:nvPr/>
        </p:nvCxnSpPr>
        <p:spPr>
          <a:xfrm rot="10800000" flipH="1">
            <a:off x="5516488" y="3091713"/>
            <a:ext cx="593400" cy="636900"/>
          </a:xfrm>
          <a:prstGeom prst="straightConnector1">
            <a:avLst/>
          </a:prstGeom>
          <a:noFill/>
          <a:ln w="19050" cap="flat" cmpd="sng">
            <a:solidFill>
              <a:schemeClr val="accent6"/>
            </a:solidFill>
            <a:prstDash val="solid"/>
            <a:round/>
            <a:headEnd type="none" w="med" len="med"/>
            <a:tailEnd type="triangle" w="med" len="med"/>
          </a:ln>
        </p:spPr>
      </p:cxnSp>
      <p:cxnSp>
        <p:nvCxnSpPr>
          <p:cNvPr id="576" name="Google Shape;576;p37"/>
          <p:cNvCxnSpPr/>
          <p:nvPr/>
        </p:nvCxnSpPr>
        <p:spPr>
          <a:xfrm flipH="1">
            <a:off x="2714025" y="3020175"/>
            <a:ext cx="431400" cy="486300"/>
          </a:xfrm>
          <a:prstGeom prst="straightConnector1">
            <a:avLst/>
          </a:prstGeom>
          <a:noFill/>
          <a:ln w="19050" cap="flat" cmpd="sng">
            <a:solidFill>
              <a:schemeClr val="accent6"/>
            </a:solidFill>
            <a:prstDash val="solid"/>
            <a:round/>
            <a:headEnd type="none" w="med" len="med"/>
            <a:tailEnd type="triangle" w="med" len="med"/>
          </a:ln>
        </p:spPr>
      </p:cxnSp>
      <p:cxnSp>
        <p:nvCxnSpPr>
          <p:cNvPr id="577" name="Google Shape;577;p37"/>
          <p:cNvCxnSpPr/>
          <p:nvPr/>
        </p:nvCxnSpPr>
        <p:spPr>
          <a:xfrm rot="10800000">
            <a:off x="2714025" y="1794375"/>
            <a:ext cx="431400" cy="12300"/>
          </a:xfrm>
          <a:prstGeom prst="straightConnector1">
            <a:avLst/>
          </a:prstGeom>
          <a:noFill/>
          <a:ln w="19050" cap="flat" cmpd="sng">
            <a:solidFill>
              <a:schemeClr val="accent6"/>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38"/>
          <p:cNvPicPr preferRelativeResize="0"/>
          <p:nvPr/>
        </p:nvPicPr>
        <p:blipFill>
          <a:blip r:embed="rId3">
            <a:alphaModFix/>
          </a:blip>
          <a:stretch>
            <a:fillRect/>
          </a:stretch>
        </p:blipFill>
        <p:spPr>
          <a:xfrm>
            <a:off x="-30150" y="1236375"/>
            <a:ext cx="2900101" cy="2033100"/>
          </a:xfrm>
          <a:prstGeom prst="rect">
            <a:avLst/>
          </a:prstGeom>
          <a:noFill/>
          <a:ln>
            <a:noFill/>
          </a:ln>
        </p:spPr>
      </p:pic>
      <p:pic>
        <p:nvPicPr>
          <p:cNvPr id="583" name="Google Shape;583;p38"/>
          <p:cNvPicPr preferRelativeResize="0"/>
          <p:nvPr/>
        </p:nvPicPr>
        <p:blipFill>
          <a:blip r:embed="rId4">
            <a:alphaModFix/>
          </a:blip>
          <a:stretch>
            <a:fillRect/>
          </a:stretch>
        </p:blipFill>
        <p:spPr>
          <a:xfrm>
            <a:off x="6109900" y="885052"/>
            <a:ext cx="3034101" cy="4258449"/>
          </a:xfrm>
          <a:prstGeom prst="rect">
            <a:avLst/>
          </a:prstGeom>
          <a:noFill/>
          <a:ln>
            <a:noFill/>
          </a:ln>
        </p:spPr>
      </p:pic>
      <p:sp>
        <p:nvSpPr>
          <p:cNvPr id="584" name="Google Shape;584;p38"/>
          <p:cNvSpPr txBox="1">
            <a:spLocks noGrp="1"/>
          </p:cNvSpPr>
          <p:nvPr>
            <p:ph type="body" idx="1"/>
          </p:nvPr>
        </p:nvSpPr>
        <p:spPr>
          <a:xfrm>
            <a:off x="2547000" y="2367200"/>
            <a:ext cx="2730900" cy="9171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b="1">
                <a:latin typeface="Poppins"/>
                <a:ea typeface="Poppins"/>
                <a:cs typeface="Poppins"/>
                <a:sym typeface="Poppins"/>
              </a:rPr>
              <a:t>≤2 years</a:t>
            </a:r>
            <a:r>
              <a:rPr lang="en">
                <a:latin typeface="Poppins"/>
                <a:ea typeface="Poppins"/>
                <a:cs typeface="Poppins"/>
                <a:sym typeface="Poppins"/>
              </a:rPr>
              <a:t> of age</a:t>
            </a:r>
            <a:endParaRPr>
              <a:latin typeface="Poppins"/>
              <a:ea typeface="Poppins"/>
              <a:cs typeface="Poppins"/>
              <a:sym typeface="Poppins"/>
            </a:endParaRPr>
          </a:p>
          <a:p>
            <a:pPr marL="0" lvl="0" indent="0" algn="l" rtl="0">
              <a:lnSpc>
                <a:spcPct val="115000"/>
              </a:lnSpc>
              <a:spcBef>
                <a:spcPts val="0"/>
              </a:spcBef>
              <a:spcAft>
                <a:spcPts val="0"/>
              </a:spcAft>
              <a:buNone/>
            </a:pPr>
            <a:endParaRPr sz="1300">
              <a:latin typeface="Poppins"/>
              <a:ea typeface="Poppins"/>
              <a:cs typeface="Poppins"/>
              <a:sym typeface="Poppins"/>
            </a:endParaRPr>
          </a:p>
          <a:p>
            <a:pPr marL="457200" lvl="0" indent="0" algn="l" rtl="0">
              <a:lnSpc>
                <a:spcPct val="115000"/>
              </a:lnSpc>
              <a:spcBef>
                <a:spcPts val="0"/>
              </a:spcBef>
              <a:spcAft>
                <a:spcPts val="0"/>
              </a:spcAft>
              <a:buNone/>
            </a:pPr>
            <a:endParaRPr i="1">
              <a:latin typeface="Poppins"/>
              <a:ea typeface="Poppins"/>
              <a:cs typeface="Poppins"/>
              <a:sym typeface="Poppins"/>
            </a:endParaRPr>
          </a:p>
          <a:p>
            <a:pPr marL="0" lvl="0" indent="0" algn="r" rtl="0">
              <a:spcBef>
                <a:spcPts val="0"/>
              </a:spcBef>
              <a:spcAft>
                <a:spcPts val="0"/>
              </a:spcAft>
              <a:buNone/>
            </a:pPr>
            <a:endParaRPr/>
          </a:p>
        </p:txBody>
      </p:sp>
      <p:sp>
        <p:nvSpPr>
          <p:cNvPr id="585" name="Google Shape;585;p38"/>
          <p:cNvSpPr txBox="1">
            <a:spLocks noGrp="1"/>
          </p:cNvSpPr>
          <p:nvPr>
            <p:ph type="title"/>
          </p:nvPr>
        </p:nvSpPr>
        <p:spPr>
          <a:xfrm>
            <a:off x="2967525" y="2098575"/>
            <a:ext cx="2900100" cy="4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charts</a:t>
            </a:r>
            <a:endParaRPr/>
          </a:p>
        </p:txBody>
      </p:sp>
      <p:sp>
        <p:nvSpPr>
          <p:cNvPr id="586" name="Google Shape;586;p38"/>
          <p:cNvSpPr txBox="1">
            <a:spLocks noGrp="1"/>
          </p:cNvSpPr>
          <p:nvPr>
            <p:ph type="title" idx="2"/>
          </p:nvPr>
        </p:nvSpPr>
        <p:spPr>
          <a:xfrm>
            <a:off x="3892738" y="3576213"/>
            <a:ext cx="2637900" cy="4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CDC example</a:t>
            </a:r>
            <a:endParaRPr/>
          </a:p>
          <a:p>
            <a:pPr marL="0" lvl="0" indent="0" algn="l" rtl="0">
              <a:spcBef>
                <a:spcPts val="0"/>
              </a:spcBef>
              <a:spcAft>
                <a:spcPts val="0"/>
              </a:spcAft>
              <a:buNone/>
            </a:pPr>
            <a:endParaRPr/>
          </a:p>
        </p:txBody>
      </p:sp>
      <p:sp>
        <p:nvSpPr>
          <p:cNvPr id="587" name="Google Shape;587;p38"/>
          <p:cNvSpPr txBox="1">
            <a:spLocks noGrp="1"/>
          </p:cNvSpPr>
          <p:nvPr>
            <p:ph type="body" idx="3"/>
          </p:nvPr>
        </p:nvSpPr>
        <p:spPr>
          <a:xfrm>
            <a:off x="3968338" y="3836688"/>
            <a:ext cx="2486700" cy="947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Poppins"/>
                <a:ea typeface="Poppins"/>
                <a:cs typeface="Poppins"/>
                <a:sym typeface="Poppins"/>
              </a:rPr>
              <a:t>&gt;2 years</a:t>
            </a:r>
            <a:r>
              <a:rPr lang="en">
                <a:latin typeface="Poppins"/>
                <a:ea typeface="Poppins"/>
                <a:cs typeface="Poppins"/>
                <a:sym typeface="Poppins"/>
              </a:rPr>
              <a:t> of age</a:t>
            </a:r>
            <a:endParaRPr sz="1300">
              <a:latin typeface="Poppins"/>
              <a:ea typeface="Poppins"/>
              <a:cs typeface="Poppins"/>
              <a:sym typeface="Poppins"/>
            </a:endParaRPr>
          </a:p>
        </p:txBody>
      </p:sp>
      <p:sp>
        <p:nvSpPr>
          <p:cNvPr id="588" name="Google Shape;588;p38"/>
          <p:cNvSpPr txBox="1">
            <a:spLocks noGrp="1"/>
          </p:cNvSpPr>
          <p:nvPr>
            <p:ph type="title" idx="4"/>
          </p:nvPr>
        </p:nvSpPr>
        <p:spPr>
          <a:xfrm>
            <a:off x="549675" y="216425"/>
            <a:ext cx="7735800" cy="53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Head circumference-for-age</a:t>
            </a:r>
            <a:endParaRPr/>
          </a:p>
        </p:txBody>
      </p:sp>
      <p:pic>
        <p:nvPicPr>
          <p:cNvPr id="589" name="Google Shape;589;p38"/>
          <p:cNvPicPr preferRelativeResize="0"/>
          <p:nvPr/>
        </p:nvPicPr>
        <p:blipFill rotWithShape="1">
          <a:blip r:embed="rId5">
            <a:alphaModFix/>
          </a:blip>
          <a:srcRect t="317" b="308"/>
          <a:stretch/>
        </p:blipFill>
        <p:spPr>
          <a:xfrm>
            <a:off x="-30150" y="3167925"/>
            <a:ext cx="2900099" cy="2004075"/>
          </a:xfrm>
          <a:prstGeom prst="rect">
            <a:avLst/>
          </a:prstGeom>
          <a:noFill/>
          <a:ln>
            <a:noFill/>
          </a:ln>
        </p:spPr>
      </p:pic>
      <p:cxnSp>
        <p:nvCxnSpPr>
          <p:cNvPr id="590" name="Google Shape;590;p38"/>
          <p:cNvCxnSpPr/>
          <p:nvPr/>
        </p:nvCxnSpPr>
        <p:spPr>
          <a:xfrm rot="10800000" flipH="1">
            <a:off x="5516488" y="3091713"/>
            <a:ext cx="593400" cy="636900"/>
          </a:xfrm>
          <a:prstGeom prst="straightConnector1">
            <a:avLst/>
          </a:prstGeom>
          <a:noFill/>
          <a:ln w="19050" cap="flat" cmpd="sng">
            <a:solidFill>
              <a:schemeClr val="accent6"/>
            </a:solidFill>
            <a:prstDash val="solid"/>
            <a:round/>
            <a:headEnd type="none" w="med" len="med"/>
            <a:tailEnd type="triangle" w="med" len="med"/>
          </a:ln>
        </p:spPr>
      </p:cxnSp>
      <p:cxnSp>
        <p:nvCxnSpPr>
          <p:cNvPr id="591" name="Google Shape;591;p38"/>
          <p:cNvCxnSpPr/>
          <p:nvPr/>
        </p:nvCxnSpPr>
        <p:spPr>
          <a:xfrm flipH="1">
            <a:off x="2714075" y="2769650"/>
            <a:ext cx="542700" cy="736800"/>
          </a:xfrm>
          <a:prstGeom prst="straightConnector1">
            <a:avLst/>
          </a:prstGeom>
          <a:noFill/>
          <a:ln w="19050" cap="flat" cmpd="sng">
            <a:solidFill>
              <a:schemeClr val="accent6"/>
            </a:solidFill>
            <a:prstDash val="solid"/>
            <a:round/>
            <a:headEnd type="none" w="med" len="med"/>
            <a:tailEnd type="triangle" w="med" len="med"/>
          </a:ln>
        </p:spPr>
      </p:cxnSp>
      <p:cxnSp>
        <p:nvCxnSpPr>
          <p:cNvPr id="592" name="Google Shape;592;p38"/>
          <p:cNvCxnSpPr/>
          <p:nvPr/>
        </p:nvCxnSpPr>
        <p:spPr>
          <a:xfrm rot="10800000">
            <a:off x="2714125" y="1794325"/>
            <a:ext cx="514800" cy="335100"/>
          </a:xfrm>
          <a:prstGeom prst="straightConnector1">
            <a:avLst/>
          </a:prstGeom>
          <a:noFill/>
          <a:ln w="19050" cap="flat" cmpd="sng">
            <a:solidFill>
              <a:schemeClr val="accent6"/>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Pediatric Center">
  <a:themeElements>
    <a:clrScheme name="Simple Light">
      <a:dk1>
        <a:srgbClr val="000000"/>
      </a:dk1>
      <a:lt1>
        <a:srgbClr val="FFFFFF"/>
      </a:lt1>
      <a:dk2>
        <a:srgbClr val="636363"/>
      </a:dk2>
      <a:lt2>
        <a:srgbClr val="D4D4D4"/>
      </a:lt2>
      <a:accent1>
        <a:srgbClr val="D3DAF6"/>
      </a:accent1>
      <a:accent2>
        <a:srgbClr val="E8F0FC"/>
      </a:accent2>
      <a:accent3>
        <a:srgbClr val="FFE9E4"/>
      </a:accent3>
      <a:accent4>
        <a:srgbClr val="DFC1CE"/>
      </a:accent4>
      <a:accent5>
        <a:srgbClr val="E4D7C2"/>
      </a:accent5>
      <a:accent6>
        <a:srgbClr val="423A70"/>
      </a:accent6>
      <a:hlink>
        <a:srgbClr val="423A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1364</Words>
  <Application>Microsoft Macintosh PowerPoint</Application>
  <PresentationFormat>On-screen Show (16:9)</PresentationFormat>
  <Paragraphs>298</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Calibri</vt:lpstr>
      <vt:lpstr>Poppins Light</vt:lpstr>
      <vt:lpstr>Assistant Light</vt:lpstr>
      <vt:lpstr>Times New Roman</vt:lpstr>
      <vt:lpstr>Arial</vt:lpstr>
      <vt:lpstr>Roboto Condensed Light</vt:lpstr>
      <vt:lpstr>Lexend Deca</vt:lpstr>
      <vt:lpstr>Lato</vt:lpstr>
      <vt:lpstr>Proxima Nova Extrabold</vt:lpstr>
      <vt:lpstr>Poppins</vt:lpstr>
      <vt:lpstr>Barlow</vt:lpstr>
      <vt:lpstr>Pediatric Center</vt:lpstr>
      <vt:lpstr>Nutrition Screening and Assessment Tool: Growth Charts</vt:lpstr>
      <vt:lpstr>Screening </vt:lpstr>
      <vt:lpstr>Growth in infants and children</vt:lpstr>
      <vt:lpstr>World Health Organization (WHO) Growth Charts</vt:lpstr>
      <vt:lpstr>Center of Disease Control (CDC) Growth Charts</vt:lpstr>
      <vt:lpstr>Length vs. Height</vt:lpstr>
      <vt:lpstr>WHO charts</vt:lpstr>
      <vt:lpstr>WHO charts</vt:lpstr>
      <vt:lpstr>WHO charts</vt:lpstr>
      <vt:lpstr>CDC example</vt:lpstr>
      <vt:lpstr>Case Study</vt:lpstr>
      <vt:lpstr>Case Study</vt:lpstr>
      <vt:lpstr>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Screening and Assessment Tools: Growth Charts + SGNA</dc:title>
  <cp:lastModifiedBy>Bailey Mckenzie Morrison</cp:lastModifiedBy>
  <cp:revision>3</cp:revision>
  <dcterms:modified xsi:type="dcterms:W3CDTF">2023-07-18T22:06:19Z</dcterms:modified>
</cp:coreProperties>
</file>